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8" r:id="rId3"/>
    <p:sldMasterId id="2147483702" r:id="rId4"/>
  </p:sldMasterIdLst>
  <p:notesMasterIdLst>
    <p:notesMasterId r:id="rId16"/>
  </p:notesMasterIdLst>
  <p:sldIdLst>
    <p:sldId id="257" r:id="rId5"/>
    <p:sldId id="280" r:id="rId6"/>
    <p:sldId id="287" r:id="rId7"/>
    <p:sldId id="275" r:id="rId8"/>
    <p:sldId id="281" r:id="rId9"/>
    <p:sldId id="269" r:id="rId10"/>
    <p:sldId id="284" r:id="rId11"/>
    <p:sldId id="283" r:id="rId12"/>
    <p:sldId id="276" r:id="rId13"/>
    <p:sldId id="278" r:id="rId14"/>
    <p:sldId id="28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33DD7E3-34F0-423F-B855-B7C1FFB95782}">
          <p14:sldIdLst>
            <p14:sldId id="257"/>
            <p14:sldId id="280"/>
          </p14:sldIdLst>
        </p14:section>
        <p14:section name="Раздел без заголовка" id="{9C0A0E74-D131-4668-BA36-F73191292BC5}">
          <p14:sldIdLst>
            <p14:sldId id="287"/>
            <p14:sldId id="275"/>
            <p14:sldId id="281"/>
            <p14:sldId id="269"/>
            <p14:sldId id="284"/>
            <p14:sldId id="283"/>
          </p14:sldIdLst>
        </p14:section>
        <p14:section name="Раздел без заголовка" id="{6476CFE9-9BF8-483D-B693-59CED1247234}">
          <p14:sldIdLst>
            <p14:sldId id="276"/>
          </p14:sldIdLst>
        </p14:section>
        <p14:section name="Раздел без заголовка" id="{1641CC5B-2983-41F3-B0A4-8DD5F75ED4D9}">
          <p14:sldIdLst>
            <p14:sldId id="278"/>
            <p14:sldId id="286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9" autoAdjust="0"/>
    <p:restoredTop sz="86462" autoAdjust="0"/>
  </p:normalViewPr>
  <p:slideViewPr>
    <p:cSldViewPr snapToGrid="0">
      <p:cViewPr varScale="1">
        <p:scale>
          <a:sx n="73" d="100"/>
          <a:sy n="73" d="100"/>
        </p:scale>
        <p:origin x="-126" y="-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4DA318-F526-42C2-8383-02A579ADB4FB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270C6C-C894-4288-82CC-AB64A351D3A9}">
      <dgm:prSet phldrT="[Текст]" custT="1"/>
      <dgm:spPr>
        <a:xfrm>
          <a:off x="274320" y="35299"/>
          <a:ext cx="3840480" cy="383760"/>
        </a:xfrm>
        <a:prstGeom prst="round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4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Объектілерге салынатын салықтардың сомасын анықтау үшін.</a:t>
          </a:r>
        </a:p>
      </dgm:t>
    </dgm:pt>
    <dgm:pt modelId="{880C875B-67EE-49D3-BAAB-4B4E4FD7C472}" type="parTrans" cxnId="{DB051B18-D52D-4A56-AE65-3000B787B199}">
      <dgm:prSet/>
      <dgm:spPr/>
      <dgm:t>
        <a:bodyPr/>
        <a:lstStyle/>
        <a:p>
          <a:endParaRPr lang="ru-RU"/>
        </a:p>
      </dgm:t>
    </dgm:pt>
    <dgm:pt modelId="{2CD7C821-F0A6-4683-B048-00BF82907450}" type="sibTrans" cxnId="{DB051B18-D52D-4A56-AE65-3000B787B199}">
      <dgm:prSet/>
      <dgm:spPr/>
      <dgm:t>
        <a:bodyPr/>
        <a:lstStyle/>
        <a:p>
          <a:endParaRPr lang="ru-RU"/>
        </a:p>
      </dgm:t>
    </dgm:pt>
    <dgm:pt modelId="{0A9237E3-FD40-4EF1-ABA4-7733B4645896}">
      <dgm:prSet phldrT="[Текст]" custT="1"/>
      <dgm:spPr>
        <a:xfrm>
          <a:off x="274320" y="624979"/>
          <a:ext cx="3840480" cy="645910"/>
        </a:xfrm>
        <a:prstGeom prst="round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4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Құн мен орташа кірісті бағалау. Мысалы, кадастрлық құнын анықтау және сату кезінде салық сомасын есептеу.</a:t>
          </a:r>
        </a:p>
      </dgm:t>
    </dgm:pt>
    <dgm:pt modelId="{6A5FBB65-4134-4025-911B-BBD8C964BB45}" type="parTrans" cxnId="{52938951-68EF-4CC8-9064-C16869193886}">
      <dgm:prSet/>
      <dgm:spPr/>
      <dgm:t>
        <a:bodyPr/>
        <a:lstStyle/>
        <a:p>
          <a:endParaRPr lang="ru-RU"/>
        </a:p>
      </dgm:t>
    </dgm:pt>
    <dgm:pt modelId="{A982796C-D023-49B8-B01F-9CAA2277C4DB}" type="sibTrans" cxnId="{52938951-68EF-4CC8-9064-C16869193886}">
      <dgm:prSet/>
      <dgm:spPr/>
      <dgm:t>
        <a:bodyPr/>
        <a:lstStyle/>
        <a:p>
          <a:endParaRPr lang="ru-RU"/>
        </a:p>
      </dgm:t>
    </dgm:pt>
    <dgm:pt modelId="{DC41DF56-EA07-433E-83A3-06618BFAA5BC}">
      <dgm:prSet phldrT="[Текст]" custT="1"/>
      <dgm:spPr>
        <a:xfrm>
          <a:off x="274320" y="1476809"/>
          <a:ext cx="3840480" cy="629861"/>
        </a:xfrm>
        <a:prstGeom prst="round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4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Тиімді</a:t>
          </a:r>
          <a:r>
            <a: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мемлекеттік</a:t>
          </a:r>
          <a:r>
            <a: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саясатты</a:t>
          </a:r>
          <a:r>
            <a: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жүзеге</a:t>
          </a:r>
          <a:r>
            <a: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асыру</a:t>
          </a:r>
          <a:r>
            <a: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үшін</a:t>
          </a:r>
          <a:r>
            <a: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мемлекеттік</a:t>
          </a:r>
          <a:r>
            <a: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кадастрдың</a:t>
          </a:r>
          <a:r>
            <a: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деректері</a:t>
          </a:r>
          <a:r>
            <a: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пайдаланылады</a:t>
          </a:r>
          <a:r>
            <a: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.</a:t>
          </a:r>
        </a:p>
      </dgm:t>
    </dgm:pt>
    <dgm:pt modelId="{9A3875AE-2EF8-4B4B-8C78-58D7A527B86C}" type="parTrans" cxnId="{62FD8608-5802-4268-A607-8DEC2965C38A}">
      <dgm:prSet/>
      <dgm:spPr/>
      <dgm:t>
        <a:bodyPr/>
        <a:lstStyle/>
        <a:p>
          <a:endParaRPr lang="ru-RU"/>
        </a:p>
      </dgm:t>
    </dgm:pt>
    <dgm:pt modelId="{49B2CCD1-F37A-4653-9752-AC2331C6A78C}" type="sibTrans" cxnId="{62FD8608-5802-4268-A607-8DEC2965C38A}">
      <dgm:prSet/>
      <dgm:spPr/>
      <dgm:t>
        <a:bodyPr/>
        <a:lstStyle/>
        <a:p>
          <a:endParaRPr lang="ru-RU"/>
        </a:p>
      </dgm:t>
    </dgm:pt>
    <dgm:pt modelId="{BB7507CA-9888-4953-87A8-12DF22E71A3F}">
      <dgm:prSet phldrT="[Текст]" custT="1"/>
      <dgm:spPr>
        <a:xfrm>
          <a:off x="274320" y="2312591"/>
          <a:ext cx="3840480" cy="504559"/>
        </a:xfrm>
        <a:prstGeom prst="round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4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Мемлекеттік құрылымдарға, заңды және жеке тұлғаларға объектілер туралы ақпарат беру.</a:t>
          </a:r>
        </a:p>
      </dgm:t>
    </dgm:pt>
    <dgm:pt modelId="{4943DFC2-2FFE-43FE-92D0-1EED58F5D977}" type="parTrans" cxnId="{FFE3039B-D8F7-4AA4-81E4-49A6EC549E78}">
      <dgm:prSet/>
      <dgm:spPr/>
      <dgm:t>
        <a:bodyPr/>
        <a:lstStyle/>
        <a:p>
          <a:endParaRPr lang="ru-RU"/>
        </a:p>
      </dgm:t>
    </dgm:pt>
    <dgm:pt modelId="{84695904-A292-40A3-B0CF-2FFDA9B483FD}" type="sibTrans" cxnId="{FFE3039B-D8F7-4AA4-81E4-49A6EC549E78}">
      <dgm:prSet/>
      <dgm:spPr/>
      <dgm:t>
        <a:bodyPr/>
        <a:lstStyle/>
        <a:p>
          <a:endParaRPr lang="ru-RU"/>
        </a:p>
      </dgm:t>
    </dgm:pt>
    <dgm:pt modelId="{A1213308-DD0C-4C8A-9915-2BA3DD7F2B7F}">
      <dgm:prSet phldrT="[Текст]" custT="1"/>
      <dgm:spPr>
        <a:xfrm>
          <a:off x="274320" y="3023071"/>
          <a:ext cx="3840480" cy="504563"/>
        </a:xfrm>
        <a:prstGeom prst="round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4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Жер учаскелерін қорғау қызметін ескеруге және ұтымды қолдануға көмектеседі.</a:t>
          </a:r>
        </a:p>
      </dgm:t>
    </dgm:pt>
    <dgm:pt modelId="{9A309303-AE3E-492F-8D36-3F318F8E645F}" type="parTrans" cxnId="{4D30A296-3F47-488F-8851-302E463770CC}">
      <dgm:prSet/>
      <dgm:spPr/>
      <dgm:t>
        <a:bodyPr/>
        <a:lstStyle/>
        <a:p>
          <a:endParaRPr lang="ru-RU"/>
        </a:p>
      </dgm:t>
    </dgm:pt>
    <dgm:pt modelId="{56BF0671-25FD-4510-86BA-4142BE57D824}" type="sibTrans" cxnId="{4D30A296-3F47-488F-8851-302E463770CC}">
      <dgm:prSet/>
      <dgm:spPr/>
      <dgm:t>
        <a:bodyPr/>
        <a:lstStyle/>
        <a:p>
          <a:endParaRPr lang="ru-RU"/>
        </a:p>
      </dgm:t>
    </dgm:pt>
    <dgm:pt modelId="{120B3C70-0836-4F3A-90E5-E306E4095AC8}">
      <dgm:prSet phldrT="[Текст]" custT="1"/>
      <dgm:spPr>
        <a:xfrm>
          <a:off x="274320" y="3733555"/>
          <a:ext cx="3840480" cy="505500"/>
        </a:xfrm>
        <a:prstGeom prst="round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4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Жер иесі мен жалға алушының құқықтары мен пайдаланылуын қорғауға ықпал етеді.</a:t>
          </a:r>
        </a:p>
      </dgm:t>
    </dgm:pt>
    <dgm:pt modelId="{2FBA35CC-0800-493E-9BAB-5F5428530263}" type="parTrans" cxnId="{E3C8EECB-888E-4A69-A9DF-D25E75E7650D}">
      <dgm:prSet/>
      <dgm:spPr/>
      <dgm:t>
        <a:bodyPr/>
        <a:lstStyle/>
        <a:p>
          <a:endParaRPr lang="ru-RU"/>
        </a:p>
      </dgm:t>
    </dgm:pt>
    <dgm:pt modelId="{02F9B2DB-1D42-4105-901A-A146A51A109F}" type="sibTrans" cxnId="{E3C8EECB-888E-4A69-A9DF-D25E75E7650D}">
      <dgm:prSet/>
      <dgm:spPr/>
      <dgm:t>
        <a:bodyPr/>
        <a:lstStyle/>
        <a:p>
          <a:endParaRPr lang="ru-RU"/>
        </a:p>
      </dgm:t>
    </dgm:pt>
    <dgm:pt modelId="{FF22D803-434F-44E3-B70A-EE5D63400384}" type="pres">
      <dgm:prSet presAssocID="{E74DA318-F526-42C2-8383-02A579ADB4F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2DCA12-B800-44E3-BB0C-858C560F9452}" type="pres">
      <dgm:prSet presAssocID="{6B270C6C-C894-4288-82CC-AB64A351D3A9}" presName="parentLin" presStyleCnt="0"/>
      <dgm:spPr/>
    </dgm:pt>
    <dgm:pt modelId="{9AFD8E1F-92D7-4BC2-96D2-83B4BB993330}" type="pres">
      <dgm:prSet presAssocID="{6B270C6C-C894-4288-82CC-AB64A351D3A9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289EB430-3A37-46D8-8727-93CE84C6A5D9}" type="pres">
      <dgm:prSet presAssocID="{6B270C6C-C894-4288-82CC-AB64A351D3A9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9694A3-C881-4E3E-A110-6158F56C3028}" type="pres">
      <dgm:prSet presAssocID="{6B270C6C-C894-4288-82CC-AB64A351D3A9}" presName="negativeSpace" presStyleCnt="0"/>
      <dgm:spPr/>
    </dgm:pt>
    <dgm:pt modelId="{70C82E27-9E91-4FA9-B913-239289D1D6E9}" type="pres">
      <dgm:prSet presAssocID="{6B270C6C-C894-4288-82CC-AB64A351D3A9}" presName="childText" presStyleLbl="conFgAcc1" presStyleIdx="0" presStyleCnt="6">
        <dgm:presLayoutVars>
          <dgm:bulletEnabled val="1"/>
        </dgm:presLayoutVars>
      </dgm:prSet>
      <dgm:spPr>
        <a:xfrm>
          <a:off x="0" y="227179"/>
          <a:ext cx="5486400" cy="3276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39A3011B-D0E2-492A-B705-3650DF2DC5AB}" type="pres">
      <dgm:prSet presAssocID="{2CD7C821-F0A6-4683-B048-00BF82907450}" presName="spaceBetweenRectangles" presStyleCnt="0"/>
      <dgm:spPr/>
    </dgm:pt>
    <dgm:pt modelId="{9DC6EECC-92B7-4BBA-BAA0-3791E860F8B7}" type="pres">
      <dgm:prSet presAssocID="{0A9237E3-FD40-4EF1-ABA4-7733B4645896}" presName="parentLin" presStyleCnt="0"/>
      <dgm:spPr/>
    </dgm:pt>
    <dgm:pt modelId="{954DDF6A-4622-4E2C-AEB2-26E7B72B8338}" type="pres">
      <dgm:prSet presAssocID="{0A9237E3-FD40-4EF1-ABA4-7733B4645896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C27456B4-3F24-4BE5-A4F3-D079CC9A1D45}" type="pres">
      <dgm:prSet presAssocID="{0A9237E3-FD40-4EF1-ABA4-7733B4645896}" presName="parentText" presStyleLbl="node1" presStyleIdx="1" presStyleCnt="6" custScaleY="1683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10676A-4589-4BC0-A4DA-855C8267EB15}" type="pres">
      <dgm:prSet presAssocID="{0A9237E3-FD40-4EF1-ABA4-7733B4645896}" presName="negativeSpace" presStyleCnt="0"/>
      <dgm:spPr/>
    </dgm:pt>
    <dgm:pt modelId="{ADF2095A-5FDE-46EC-9BA0-E03F2B984529}" type="pres">
      <dgm:prSet presAssocID="{0A9237E3-FD40-4EF1-ABA4-7733B4645896}" presName="childText" presStyleLbl="conFgAcc1" presStyleIdx="1" presStyleCnt="6">
        <dgm:presLayoutVars>
          <dgm:bulletEnabled val="1"/>
        </dgm:presLayoutVars>
      </dgm:prSet>
      <dgm:spPr>
        <a:xfrm>
          <a:off x="0" y="1079009"/>
          <a:ext cx="5486400" cy="3276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3FE4566-B0F3-4251-9A62-119A009B9DFB}" type="pres">
      <dgm:prSet presAssocID="{A982796C-D023-49B8-B01F-9CAA2277C4DB}" presName="spaceBetweenRectangles" presStyleCnt="0"/>
      <dgm:spPr/>
    </dgm:pt>
    <dgm:pt modelId="{EE7E9298-2162-43DC-89E2-6CCE5ED6F402}" type="pres">
      <dgm:prSet presAssocID="{DC41DF56-EA07-433E-83A3-06618BFAA5BC}" presName="parentLin" presStyleCnt="0"/>
      <dgm:spPr/>
    </dgm:pt>
    <dgm:pt modelId="{05892979-47C3-40C9-8A35-8E6AD8B0D27E}" type="pres">
      <dgm:prSet presAssocID="{DC41DF56-EA07-433E-83A3-06618BFAA5BC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3A384BF0-391D-4311-AF7A-3141C4BE4219}" type="pres">
      <dgm:prSet presAssocID="{DC41DF56-EA07-433E-83A3-06618BFAA5BC}" presName="parentText" presStyleLbl="node1" presStyleIdx="2" presStyleCnt="6" custScaleY="1641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968C7-7E44-4D99-8FA8-67A036067358}" type="pres">
      <dgm:prSet presAssocID="{DC41DF56-EA07-433E-83A3-06618BFAA5BC}" presName="negativeSpace" presStyleCnt="0"/>
      <dgm:spPr/>
    </dgm:pt>
    <dgm:pt modelId="{1868774B-9829-410B-8073-A91E8E99E53F}" type="pres">
      <dgm:prSet presAssocID="{DC41DF56-EA07-433E-83A3-06618BFAA5BC}" presName="childText" presStyleLbl="conFgAcc1" presStyleIdx="2" presStyleCnt="6">
        <dgm:presLayoutVars>
          <dgm:bulletEnabled val="1"/>
        </dgm:presLayoutVars>
      </dgm:prSet>
      <dgm:spPr>
        <a:xfrm>
          <a:off x="0" y="1914791"/>
          <a:ext cx="5486400" cy="3276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66D17DA1-5436-41FE-AE54-96A3954D8679}" type="pres">
      <dgm:prSet presAssocID="{49B2CCD1-F37A-4653-9752-AC2331C6A78C}" presName="spaceBetweenRectangles" presStyleCnt="0"/>
      <dgm:spPr/>
    </dgm:pt>
    <dgm:pt modelId="{9E4DB198-A162-4FA2-8AFF-6AEBF21547CC}" type="pres">
      <dgm:prSet presAssocID="{BB7507CA-9888-4953-87A8-12DF22E71A3F}" presName="parentLin" presStyleCnt="0"/>
      <dgm:spPr/>
    </dgm:pt>
    <dgm:pt modelId="{5C4B2703-6E87-4C64-B6E6-4D17E6034365}" type="pres">
      <dgm:prSet presAssocID="{BB7507CA-9888-4953-87A8-12DF22E71A3F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B0690F08-C586-4A98-A2E6-1C5FAB6466BB}" type="pres">
      <dgm:prSet presAssocID="{BB7507CA-9888-4953-87A8-12DF22E71A3F}" presName="parentText" presStyleLbl="node1" presStyleIdx="3" presStyleCnt="6" custScaleY="1314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8BCA09-AF0A-4881-BF5C-56D48A368236}" type="pres">
      <dgm:prSet presAssocID="{BB7507CA-9888-4953-87A8-12DF22E71A3F}" presName="negativeSpace" presStyleCnt="0"/>
      <dgm:spPr/>
    </dgm:pt>
    <dgm:pt modelId="{EB31C7F8-5325-46B1-B1FF-B85412248C3C}" type="pres">
      <dgm:prSet presAssocID="{BB7507CA-9888-4953-87A8-12DF22E71A3F}" presName="childText" presStyleLbl="conFgAcc1" presStyleIdx="3" presStyleCnt="6">
        <dgm:presLayoutVars>
          <dgm:bulletEnabled val="1"/>
        </dgm:presLayoutVars>
      </dgm:prSet>
      <dgm:spPr>
        <a:xfrm>
          <a:off x="0" y="2625271"/>
          <a:ext cx="5486400" cy="3276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FD24F109-477C-45DD-A1A5-2EC2BC48B7AA}" type="pres">
      <dgm:prSet presAssocID="{84695904-A292-40A3-B0CF-2FFDA9B483FD}" presName="spaceBetweenRectangles" presStyleCnt="0"/>
      <dgm:spPr/>
    </dgm:pt>
    <dgm:pt modelId="{22827E87-6683-4838-899C-E32D1CF1E3B4}" type="pres">
      <dgm:prSet presAssocID="{A1213308-DD0C-4C8A-9915-2BA3DD7F2B7F}" presName="parentLin" presStyleCnt="0"/>
      <dgm:spPr/>
    </dgm:pt>
    <dgm:pt modelId="{CBCE6EAB-8AD4-4343-8CB1-716B55E10349}" type="pres">
      <dgm:prSet presAssocID="{A1213308-DD0C-4C8A-9915-2BA3DD7F2B7F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57CF7DAB-8C50-4A59-A37E-601D981C489E}" type="pres">
      <dgm:prSet presAssocID="{A1213308-DD0C-4C8A-9915-2BA3DD7F2B7F}" presName="parentText" presStyleLbl="node1" presStyleIdx="4" presStyleCnt="6" custScaleY="1314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79BCD7-796C-4F03-8687-7BFE891A4C9B}" type="pres">
      <dgm:prSet presAssocID="{A1213308-DD0C-4C8A-9915-2BA3DD7F2B7F}" presName="negativeSpace" presStyleCnt="0"/>
      <dgm:spPr/>
    </dgm:pt>
    <dgm:pt modelId="{E837F1EB-FAF6-4FCB-9608-301CF6DC2864}" type="pres">
      <dgm:prSet presAssocID="{A1213308-DD0C-4C8A-9915-2BA3DD7F2B7F}" presName="childText" presStyleLbl="conFgAcc1" presStyleIdx="4" presStyleCnt="6">
        <dgm:presLayoutVars>
          <dgm:bulletEnabled val="1"/>
        </dgm:presLayoutVars>
      </dgm:prSet>
      <dgm:spPr>
        <a:xfrm>
          <a:off x="0" y="3335755"/>
          <a:ext cx="5486400" cy="3276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01B60FBA-37EC-4639-BAA6-59DCAC8433D2}" type="pres">
      <dgm:prSet presAssocID="{56BF0671-25FD-4510-86BA-4142BE57D824}" presName="spaceBetweenRectangles" presStyleCnt="0"/>
      <dgm:spPr/>
    </dgm:pt>
    <dgm:pt modelId="{F62B7C39-892B-4AB6-A14D-428F60102F8A}" type="pres">
      <dgm:prSet presAssocID="{120B3C70-0836-4F3A-90E5-E306E4095AC8}" presName="parentLin" presStyleCnt="0"/>
      <dgm:spPr/>
    </dgm:pt>
    <dgm:pt modelId="{ED9E6C4B-A86B-4FC6-91C0-036F22F96E65}" type="pres">
      <dgm:prSet presAssocID="{120B3C70-0836-4F3A-90E5-E306E4095AC8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379F5EEA-93AF-44B3-84BD-C294B647F4BB}" type="pres">
      <dgm:prSet presAssocID="{120B3C70-0836-4F3A-90E5-E306E4095AC8}" presName="parentText" presStyleLbl="node1" presStyleIdx="5" presStyleCnt="6" custScaleY="131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CD259A-ADA8-456C-A7CD-F5D379B326EF}" type="pres">
      <dgm:prSet presAssocID="{120B3C70-0836-4F3A-90E5-E306E4095AC8}" presName="negativeSpace" presStyleCnt="0"/>
      <dgm:spPr/>
    </dgm:pt>
    <dgm:pt modelId="{497421FE-C96C-49E7-A240-F8D06A054F8C}" type="pres">
      <dgm:prSet presAssocID="{120B3C70-0836-4F3A-90E5-E306E4095AC8}" presName="childText" presStyleLbl="conFgAcc1" presStyleIdx="5" presStyleCnt="6">
        <dgm:presLayoutVars>
          <dgm:bulletEnabled val="1"/>
        </dgm:presLayoutVars>
      </dgm:prSet>
      <dgm:spPr>
        <a:xfrm>
          <a:off x="0" y="4047175"/>
          <a:ext cx="5486400" cy="3276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</dgm:ptLst>
  <dgm:cxnLst>
    <dgm:cxn modelId="{62FD8608-5802-4268-A607-8DEC2965C38A}" srcId="{E74DA318-F526-42C2-8383-02A579ADB4FB}" destId="{DC41DF56-EA07-433E-83A3-06618BFAA5BC}" srcOrd="2" destOrd="0" parTransId="{9A3875AE-2EF8-4B4B-8C78-58D7A527B86C}" sibTransId="{49B2CCD1-F37A-4653-9752-AC2331C6A78C}"/>
    <dgm:cxn modelId="{E0A51A63-56D7-4471-9D20-0ECB7A259145}" type="presOf" srcId="{6B270C6C-C894-4288-82CC-AB64A351D3A9}" destId="{289EB430-3A37-46D8-8727-93CE84C6A5D9}" srcOrd="1" destOrd="0" presId="urn:microsoft.com/office/officeart/2005/8/layout/list1"/>
    <dgm:cxn modelId="{4D30A296-3F47-488F-8851-302E463770CC}" srcId="{E74DA318-F526-42C2-8383-02A579ADB4FB}" destId="{A1213308-DD0C-4C8A-9915-2BA3DD7F2B7F}" srcOrd="4" destOrd="0" parTransId="{9A309303-AE3E-492F-8D36-3F318F8E645F}" sibTransId="{56BF0671-25FD-4510-86BA-4142BE57D824}"/>
    <dgm:cxn modelId="{52938951-68EF-4CC8-9064-C16869193886}" srcId="{E74DA318-F526-42C2-8383-02A579ADB4FB}" destId="{0A9237E3-FD40-4EF1-ABA4-7733B4645896}" srcOrd="1" destOrd="0" parTransId="{6A5FBB65-4134-4025-911B-BBD8C964BB45}" sibTransId="{A982796C-D023-49B8-B01F-9CAA2277C4DB}"/>
    <dgm:cxn modelId="{30D68881-A0BE-45E6-A0D3-D1D76C7F71E5}" type="presOf" srcId="{120B3C70-0836-4F3A-90E5-E306E4095AC8}" destId="{379F5EEA-93AF-44B3-84BD-C294B647F4BB}" srcOrd="1" destOrd="0" presId="urn:microsoft.com/office/officeart/2005/8/layout/list1"/>
    <dgm:cxn modelId="{BCC4EBE7-3FCA-4BEA-9F3E-9B8EA8050DAB}" type="presOf" srcId="{120B3C70-0836-4F3A-90E5-E306E4095AC8}" destId="{ED9E6C4B-A86B-4FC6-91C0-036F22F96E65}" srcOrd="0" destOrd="0" presId="urn:microsoft.com/office/officeart/2005/8/layout/list1"/>
    <dgm:cxn modelId="{79062280-334F-4E3A-8CA3-6F13A0FA2B6A}" type="presOf" srcId="{6B270C6C-C894-4288-82CC-AB64A351D3A9}" destId="{9AFD8E1F-92D7-4BC2-96D2-83B4BB993330}" srcOrd="0" destOrd="0" presId="urn:microsoft.com/office/officeart/2005/8/layout/list1"/>
    <dgm:cxn modelId="{27E8AEB1-FED1-460E-A768-15E28916A7FA}" type="presOf" srcId="{A1213308-DD0C-4C8A-9915-2BA3DD7F2B7F}" destId="{57CF7DAB-8C50-4A59-A37E-601D981C489E}" srcOrd="1" destOrd="0" presId="urn:microsoft.com/office/officeart/2005/8/layout/list1"/>
    <dgm:cxn modelId="{CF1A468A-9B4E-4591-B802-C8E388BF8F42}" type="presOf" srcId="{0A9237E3-FD40-4EF1-ABA4-7733B4645896}" destId="{C27456B4-3F24-4BE5-A4F3-D079CC9A1D45}" srcOrd="1" destOrd="0" presId="urn:microsoft.com/office/officeart/2005/8/layout/list1"/>
    <dgm:cxn modelId="{D4F44E80-05C0-4221-97A6-E834E263878F}" type="presOf" srcId="{E74DA318-F526-42C2-8383-02A579ADB4FB}" destId="{FF22D803-434F-44E3-B70A-EE5D63400384}" srcOrd="0" destOrd="0" presId="urn:microsoft.com/office/officeart/2005/8/layout/list1"/>
    <dgm:cxn modelId="{40E95ACF-AE53-4C23-8260-B9D8E62DCC1F}" type="presOf" srcId="{0A9237E3-FD40-4EF1-ABA4-7733B4645896}" destId="{954DDF6A-4622-4E2C-AEB2-26E7B72B8338}" srcOrd="0" destOrd="0" presId="urn:microsoft.com/office/officeart/2005/8/layout/list1"/>
    <dgm:cxn modelId="{6D021BDB-86C0-4CF4-BE84-AC27CFD23797}" type="presOf" srcId="{BB7507CA-9888-4953-87A8-12DF22E71A3F}" destId="{B0690F08-C586-4A98-A2E6-1C5FAB6466BB}" srcOrd="1" destOrd="0" presId="urn:microsoft.com/office/officeart/2005/8/layout/list1"/>
    <dgm:cxn modelId="{C7F59E8E-54C8-4161-8E0D-4DC8F2FA2628}" type="presOf" srcId="{A1213308-DD0C-4C8A-9915-2BA3DD7F2B7F}" destId="{CBCE6EAB-8AD4-4343-8CB1-716B55E10349}" srcOrd="0" destOrd="0" presId="urn:microsoft.com/office/officeart/2005/8/layout/list1"/>
    <dgm:cxn modelId="{C85F7F65-BEAE-4508-BE63-DABD8694A4BD}" type="presOf" srcId="{DC41DF56-EA07-433E-83A3-06618BFAA5BC}" destId="{3A384BF0-391D-4311-AF7A-3141C4BE4219}" srcOrd="1" destOrd="0" presId="urn:microsoft.com/office/officeart/2005/8/layout/list1"/>
    <dgm:cxn modelId="{C72E6977-A23D-4DDC-8FFF-0D7BDCCFCA1B}" type="presOf" srcId="{DC41DF56-EA07-433E-83A3-06618BFAA5BC}" destId="{05892979-47C3-40C9-8A35-8E6AD8B0D27E}" srcOrd="0" destOrd="0" presId="urn:microsoft.com/office/officeart/2005/8/layout/list1"/>
    <dgm:cxn modelId="{DB051B18-D52D-4A56-AE65-3000B787B199}" srcId="{E74DA318-F526-42C2-8383-02A579ADB4FB}" destId="{6B270C6C-C894-4288-82CC-AB64A351D3A9}" srcOrd="0" destOrd="0" parTransId="{880C875B-67EE-49D3-BAAB-4B4E4FD7C472}" sibTransId="{2CD7C821-F0A6-4683-B048-00BF82907450}"/>
    <dgm:cxn modelId="{E3C8EECB-888E-4A69-A9DF-D25E75E7650D}" srcId="{E74DA318-F526-42C2-8383-02A579ADB4FB}" destId="{120B3C70-0836-4F3A-90E5-E306E4095AC8}" srcOrd="5" destOrd="0" parTransId="{2FBA35CC-0800-493E-9BAB-5F5428530263}" sibTransId="{02F9B2DB-1D42-4105-901A-A146A51A109F}"/>
    <dgm:cxn modelId="{FFE3039B-D8F7-4AA4-81E4-49A6EC549E78}" srcId="{E74DA318-F526-42C2-8383-02A579ADB4FB}" destId="{BB7507CA-9888-4953-87A8-12DF22E71A3F}" srcOrd="3" destOrd="0" parTransId="{4943DFC2-2FFE-43FE-92D0-1EED58F5D977}" sibTransId="{84695904-A292-40A3-B0CF-2FFDA9B483FD}"/>
    <dgm:cxn modelId="{EE622548-C734-4E21-BFC9-3A3968F59336}" type="presOf" srcId="{BB7507CA-9888-4953-87A8-12DF22E71A3F}" destId="{5C4B2703-6E87-4C64-B6E6-4D17E6034365}" srcOrd="0" destOrd="0" presId="urn:microsoft.com/office/officeart/2005/8/layout/list1"/>
    <dgm:cxn modelId="{12A0E176-6E0D-4BBE-AF27-88FF7F74E408}" type="presParOf" srcId="{FF22D803-434F-44E3-B70A-EE5D63400384}" destId="{A62DCA12-B800-44E3-BB0C-858C560F9452}" srcOrd="0" destOrd="0" presId="urn:microsoft.com/office/officeart/2005/8/layout/list1"/>
    <dgm:cxn modelId="{FB818375-BC81-4101-98B7-5655A3644980}" type="presParOf" srcId="{A62DCA12-B800-44E3-BB0C-858C560F9452}" destId="{9AFD8E1F-92D7-4BC2-96D2-83B4BB993330}" srcOrd="0" destOrd="0" presId="urn:microsoft.com/office/officeart/2005/8/layout/list1"/>
    <dgm:cxn modelId="{4E7E6F84-FC57-43F1-B2D2-D04E54BE6059}" type="presParOf" srcId="{A62DCA12-B800-44E3-BB0C-858C560F9452}" destId="{289EB430-3A37-46D8-8727-93CE84C6A5D9}" srcOrd="1" destOrd="0" presId="urn:microsoft.com/office/officeart/2005/8/layout/list1"/>
    <dgm:cxn modelId="{A4C70286-3EEE-4D32-8E65-DFA83B4B30C2}" type="presParOf" srcId="{FF22D803-434F-44E3-B70A-EE5D63400384}" destId="{569694A3-C881-4E3E-A110-6158F56C3028}" srcOrd="1" destOrd="0" presId="urn:microsoft.com/office/officeart/2005/8/layout/list1"/>
    <dgm:cxn modelId="{8351EA82-5924-40E9-BFCB-14D9819FBB8B}" type="presParOf" srcId="{FF22D803-434F-44E3-B70A-EE5D63400384}" destId="{70C82E27-9E91-4FA9-B913-239289D1D6E9}" srcOrd="2" destOrd="0" presId="urn:microsoft.com/office/officeart/2005/8/layout/list1"/>
    <dgm:cxn modelId="{877EF8AA-AF58-4DF9-9AB5-043F12839327}" type="presParOf" srcId="{FF22D803-434F-44E3-B70A-EE5D63400384}" destId="{39A3011B-D0E2-492A-B705-3650DF2DC5AB}" srcOrd="3" destOrd="0" presId="urn:microsoft.com/office/officeart/2005/8/layout/list1"/>
    <dgm:cxn modelId="{532BC01C-8F7D-46F6-8253-3B6E604F7BF8}" type="presParOf" srcId="{FF22D803-434F-44E3-B70A-EE5D63400384}" destId="{9DC6EECC-92B7-4BBA-BAA0-3791E860F8B7}" srcOrd="4" destOrd="0" presId="urn:microsoft.com/office/officeart/2005/8/layout/list1"/>
    <dgm:cxn modelId="{0D41C852-CA9C-44CB-A1B9-FF7037670AE5}" type="presParOf" srcId="{9DC6EECC-92B7-4BBA-BAA0-3791E860F8B7}" destId="{954DDF6A-4622-4E2C-AEB2-26E7B72B8338}" srcOrd="0" destOrd="0" presId="urn:microsoft.com/office/officeart/2005/8/layout/list1"/>
    <dgm:cxn modelId="{403B1D42-CDD0-4C05-BE26-6805CF5D5C4D}" type="presParOf" srcId="{9DC6EECC-92B7-4BBA-BAA0-3791E860F8B7}" destId="{C27456B4-3F24-4BE5-A4F3-D079CC9A1D45}" srcOrd="1" destOrd="0" presId="urn:microsoft.com/office/officeart/2005/8/layout/list1"/>
    <dgm:cxn modelId="{3C67683D-B099-4296-BCA3-F9E3189414D9}" type="presParOf" srcId="{FF22D803-434F-44E3-B70A-EE5D63400384}" destId="{0B10676A-4589-4BC0-A4DA-855C8267EB15}" srcOrd="5" destOrd="0" presId="urn:microsoft.com/office/officeart/2005/8/layout/list1"/>
    <dgm:cxn modelId="{E92A1D43-7E2E-4A53-B5FF-A6AE0D978B34}" type="presParOf" srcId="{FF22D803-434F-44E3-B70A-EE5D63400384}" destId="{ADF2095A-5FDE-46EC-9BA0-E03F2B984529}" srcOrd="6" destOrd="0" presId="urn:microsoft.com/office/officeart/2005/8/layout/list1"/>
    <dgm:cxn modelId="{E509A77B-F99B-41F1-BE23-25EEA450A3E7}" type="presParOf" srcId="{FF22D803-434F-44E3-B70A-EE5D63400384}" destId="{83FE4566-B0F3-4251-9A62-119A009B9DFB}" srcOrd="7" destOrd="0" presId="urn:microsoft.com/office/officeart/2005/8/layout/list1"/>
    <dgm:cxn modelId="{41D1CCAF-C125-45E1-95AC-153660985712}" type="presParOf" srcId="{FF22D803-434F-44E3-B70A-EE5D63400384}" destId="{EE7E9298-2162-43DC-89E2-6CCE5ED6F402}" srcOrd="8" destOrd="0" presId="urn:microsoft.com/office/officeart/2005/8/layout/list1"/>
    <dgm:cxn modelId="{3666C39A-E5EC-4F22-83B5-C7C6F113E544}" type="presParOf" srcId="{EE7E9298-2162-43DC-89E2-6CCE5ED6F402}" destId="{05892979-47C3-40C9-8A35-8E6AD8B0D27E}" srcOrd="0" destOrd="0" presId="urn:microsoft.com/office/officeart/2005/8/layout/list1"/>
    <dgm:cxn modelId="{933891BC-E7EF-4CA0-AF92-2768910CBD6F}" type="presParOf" srcId="{EE7E9298-2162-43DC-89E2-6CCE5ED6F402}" destId="{3A384BF0-391D-4311-AF7A-3141C4BE4219}" srcOrd="1" destOrd="0" presId="urn:microsoft.com/office/officeart/2005/8/layout/list1"/>
    <dgm:cxn modelId="{636F0F87-1F9C-4372-8FE5-4867512DEE2F}" type="presParOf" srcId="{FF22D803-434F-44E3-B70A-EE5D63400384}" destId="{51B968C7-7E44-4D99-8FA8-67A036067358}" srcOrd="9" destOrd="0" presId="urn:microsoft.com/office/officeart/2005/8/layout/list1"/>
    <dgm:cxn modelId="{6EF03535-1359-428E-BBA7-D9AC4A15FBB9}" type="presParOf" srcId="{FF22D803-434F-44E3-B70A-EE5D63400384}" destId="{1868774B-9829-410B-8073-A91E8E99E53F}" srcOrd="10" destOrd="0" presId="urn:microsoft.com/office/officeart/2005/8/layout/list1"/>
    <dgm:cxn modelId="{B634E389-A0A7-49BD-BCCA-9EB259600598}" type="presParOf" srcId="{FF22D803-434F-44E3-B70A-EE5D63400384}" destId="{66D17DA1-5436-41FE-AE54-96A3954D8679}" srcOrd="11" destOrd="0" presId="urn:microsoft.com/office/officeart/2005/8/layout/list1"/>
    <dgm:cxn modelId="{3499B294-A72F-416A-924A-FC38D7A7158A}" type="presParOf" srcId="{FF22D803-434F-44E3-B70A-EE5D63400384}" destId="{9E4DB198-A162-4FA2-8AFF-6AEBF21547CC}" srcOrd="12" destOrd="0" presId="urn:microsoft.com/office/officeart/2005/8/layout/list1"/>
    <dgm:cxn modelId="{61D41887-46A4-4BC0-B36C-E3EA622DD43C}" type="presParOf" srcId="{9E4DB198-A162-4FA2-8AFF-6AEBF21547CC}" destId="{5C4B2703-6E87-4C64-B6E6-4D17E6034365}" srcOrd="0" destOrd="0" presId="urn:microsoft.com/office/officeart/2005/8/layout/list1"/>
    <dgm:cxn modelId="{C95A37B9-D991-41ED-BBF6-A2E1024DBFA6}" type="presParOf" srcId="{9E4DB198-A162-4FA2-8AFF-6AEBF21547CC}" destId="{B0690F08-C586-4A98-A2E6-1C5FAB6466BB}" srcOrd="1" destOrd="0" presId="urn:microsoft.com/office/officeart/2005/8/layout/list1"/>
    <dgm:cxn modelId="{C43CDCB8-B4D1-411B-8EC5-7E5B5172288C}" type="presParOf" srcId="{FF22D803-434F-44E3-B70A-EE5D63400384}" destId="{148BCA09-AF0A-4881-BF5C-56D48A368236}" srcOrd="13" destOrd="0" presId="urn:microsoft.com/office/officeart/2005/8/layout/list1"/>
    <dgm:cxn modelId="{9BACE7B7-E0EF-4FE2-8006-568BAF8069E2}" type="presParOf" srcId="{FF22D803-434F-44E3-B70A-EE5D63400384}" destId="{EB31C7F8-5325-46B1-B1FF-B85412248C3C}" srcOrd="14" destOrd="0" presId="urn:microsoft.com/office/officeart/2005/8/layout/list1"/>
    <dgm:cxn modelId="{076FFA18-C5F1-4B94-A6B0-9616B06FE110}" type="presParOf" srcId="{FF22D803-434F-44E3-B70A-EE5D63400384}" destId="{FD24F109-477C-45DD-A1A5-2EC2BC48B7AA}" srcOrd="15" destOrd="0" presId="urn:microsoft.com/office/officeart/2005/8/layout/list1"/>
    <dgm:cxn modelId="{A031725E-F380-4117-9967-68E7976CA13F}" type="presParOf" srcId="{FF22D803-434F-44E3-B70A-EE5D63400384}" destId="{22827E87-6683-4838-899C-E32D1CF1E3B4}" srcOrd="16" destOrd="0" presId="urn:microsoft.com/office/officeart/2005/8/layout/list1"/>
    <dgm:cxn modelId="{DB4DBAF5-488F-4A53-8815-B0B5DD44CE81}" type="presParOf" srcId="{22827E87-6683-4838-899C-E32D1CF1E3B4}" destId="{CBCE6EAB-8AD4-4343-8CB1-716B55E10349}" srcOrd="0" destOrd="0" presId="urn:microsoft.com/office/officeart/2005/8/layout/list1"/>
    <dgm:cxn modelId="{2FB3E007-987B-4D51-8B05-484829580D3B}" type="presParOf" srcId="{22827E87-6683-4838-899C-E32D1CF1E3B4}" destId="{57CF7DAB-8C50-4A59-A37E-601D981C489E}" srcOrd="1" destOrd="0" presId="urn:microsoft.com/office/officeart/2005/8/layout/list1"/>
    <dgm:cxn modelId="{B8ABBE75-C55C-4F76-B194-2DA88F80823D}" type="presParOf" srcId="{FF22D803-434F-44E3-B70A-EE5D63400384}" destId="{2779BCD7-796C-4F03-8687-7BFE891A4C9B}" srcOrd="17" destOrd="0" presId="urn:microsoft.com/office/officeart/2005/8/layout/list1"/>
    <dgm:cxn modelId="{D7235E81-C38D-43C0-8A6A-E5125C357438}" type="presParOf" srcId="{FF22D803-434F-44E3-B70A-EE5D63400384}" destId="{E837F1EB-FAF6-4FCB-9608-301CF6DC2864}" srcOrd="18" destOrd="0" presId="urn:microsoft.com/office/officeart/2005/8/layout/list1"/>
    <dgm:cxn modelId="{BB3408F4-D5B2-450F-A568-91F933115EC2}" type="presParOf" srcId="{FF22D803-434F-44E3-B70A-EE5D63400384}" destId="{01B60FBA-37EC-4639-BAA6-59DCAC8433D2}" srcOrd="19" destOrd="0" presId="urn:microsoft.com/office/officeart/2005/8/layout/list1"/>
    <dgm:cxn modelId="{D237E06E-8D96-446D-A5B7-316FD7C8AD50}" type="presParOf" srcId="{FF22D803-434F-44E3-B70A-EE5D63400384}" destId="{F62B7C39-892B-4AB6-A14D-428F60102F8A}" srcOrd="20" destOrd="0" presId="urn:microsoft.com/office/officeart/2005/8/layout/list1"/>
    <dgm:cxn modelId="{360A5BCB-87EB-4F33-A72A-E59042D36C28}" type="presParOf" srcId="{F62B7C39-892B-4AB6-A14D-428F60102F8A}" destId="{ED9E6C4B-A86B-4FC6-91C0-036F22F96E65}" srcOrd="0" destOrd="0" presId="urn:microsoft.com/office/officeart/2005/8/layout/list1"/>
    <dgm:cxn modelId="{CC675873-C6CB-49F5-84AE-3FA8355614C1}" type="presParOf" srcId="{F62B7C39-892B-4AB6-A14D-428F60102F8A}" destId="{379F5EEA-93AF-44B3-84BD-C294B647F4BB}" srcOrd="1" destOrd="0" presId="urn:microsoft.com/office/officeart/2005/8/layout/list1"/>
    <dgm:cxn modelId="{B42BAA17-694C-43CD-B556-AB280A663B48}" type="presParOf" srcId="{FF22D803-434F-44E3-B70A-EE5D63400384}" destId="{F7CD259A-ADA8-456C-A7CD-F5D379B326EF}" srcOrd="21" destOrd="0" presId="urn:microsoft.com/office/officeart/2005/8/layout/list1"/>
    <dgm:cxn modelId="{71F97596-0F02-4632-AAE9-FFC34FD7022A}" type="presParOf" srcId="{FF22D803-434F-44E3-B70A-EE5D63400384}" destId="{497421FE-C96C-49E7-A240-F8D06A054F8C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C82E27-9E91-4FA9-B913-239289D1D6E9}">
      <dsp:nvSpPr>
        <dsp:cNvPr id="0" name=""/>
        <dsp:cNvSpPr/>
      </dsp:nvSpPr>
      <dsp:spPr>
        <a:xfrm>
          <a:off x="0" y="227179"/>
          <a:ext cx="5486400" cy="3276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9EB430-3A37-46D8-8727-93CE84C6A5D9}">
      <dsp:nvSpPr>
        <dsp:cNvPr id="0" name=""/>
        <dsp:cNvSpPr/>
      </dsp:nvSpPr>
      <dsp:spPr>
        <a:xfrm>
          <a:off x="274320" y="35299"/>
          <a:ext cx="3840480" cy="383760"/>
        </a:xfrm>
        <a:prstGeom prst="round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Объектілерге салынатын салықтардың сомасын анықтау үшін.</a:t>
          </a:r>
        </a:p>
      </dsp:txBody>
      <dsp:txXfrm>
        <a:off x="293054" y="54033"/>
        <a:ext cx="3803012" cy="346292"/>
      </dsp:txXfrm>
    </dsp:sp>
    <dsp:sp modelId="{ADF2095A-5FDE-46EC-9BA0-E03F2B984529}">
      <dsp:nvSpPr>
        <dsp:cNvPr id="0" name=""/>
        <dsp:cNvSpPr/>
      </dsp:nvSpPr>
      <dsp:spPr>
        <a:xfrm>
          <a:off x="0" y="1079009"/>
          <a:ext cx="5486400" cy="3276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7456B4-3F24-4BE5-A4F3-D079CC9A1D45}">
      <dsp:nvSpPr>
        <dsp:cNvPr id="0" name=""/>
        <dsp:cNvSpPr/>
      </dsp:nvSpPr>
      <dsp:spPr>
        <a:xfrm>
          <a:off x="274320" y="624979"/>
          <a:ext cx="3840480" cy="645910"/>
        </a:xfrm>
        <a:prstGeom prst="round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Құн мен орташа кірісті бағалау. Мысалы, кадастрлық құнын анықтау және сату кезінде салық сомасын есептеу.</a:t>
          </a:r>
        </a:p>
      </dsp:txBody>
      <dsp:txXfrm>
        <a:off x="305851" y="656510"/>
        <a:ext cx="3777418" cy="582848"/>
      </dsp:txXfrm>
    </dsp:sp>
    <dsp:sp modelId="{1868774B-9829-410B-8073-A91E8E99E53F}">
      <dsp:nvSpPr>
        <dsp:cNvPr id="0" name=""/>
        <dsp:cNvSpPr/>
      </dsp:nvSpPr>
      <dsp:spPr>
        <a:xfrm>
          <a:off x="0" y="1914791"/>
          <a:ext cx="5486400" cy="3276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384BF0-391D-4311-AF7A-3141C4BE4219}">
      <dsp:nvSpPr>
        <dsp:cNvPr id="0" name=""/>
        <dsp:cNvSpPr/>
      </dsp:nvSpPr>
      <dsp:spPr>
        <a:xfrm>
          <a:off x="274320" y="1476809"/>
          <a:ext cx="3840480" cy="629861"/>
        </a:xfrm>
        <a:prstGeom prst="round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Тиімді</a:t>
          </a:r>
          <a:r>
            <a:rPr lang="ru-RU" sz="14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мемлекеттік</a:t>
          </a:r>
          <a:r>
            <a:rPr lang="ru-RU" sz="14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саясатты</a:t>
          </a:r>
          <a:r>
            <a:rPr lang="ru-RU" sz="14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жүзеге</a:t>
          </a:r>
          <a:r>
            <a:rPr lang="ru-RU" sz="14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асыру</a:t>
          </a:r>
          <a:r>
            <a:rPr lang="ru-RU" sz="14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үшін</a:t>
          </a:r>
          <a:r>
            <a:rPr lang="ru-RU" sz="14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мемлекеттік</a:t>
          </a:r>
          <a:r>
            <a:rPr lang="ru-RU" sz="14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кадастрдың</a:t>
          </a:r>
          <a:r>
            <a:rPr lang="ru-RU" sz="14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деректері</a:t>
          </a:r>
          <a:r>
            <a:rPr lang="ru-RU" sz="14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пайдаланылады</a:t>
          </a:r>
          <a:r>
            <a:rPr lang="ru-RU" sz="14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.</a:t>
          </a:r>
        </a:p>
      </dsp:txBody>
      <dsp:txXfrm>
        <a:off x="305067" y="1507556"/>
        <a:ext cx="3778986" cy="568367"/>
      </dsp:txXfrm>
    </dsp:sp>
    <dsp:sp modelId="{EB31C7F8-5325-46B1-B1FF-B85412248C3C}">
      <dsp:nvSpPr>
        <dsp:cNvPr id="0" name=""/>
        <dsp:cNvSpPr/>
      </dsp:nvSpPr>
      <dsp:spPr>
        <a:xfrm>
          <a:off x="0" y="2625271"/>
          <a:ext cx="5486400" cy="3276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690F08-C586-4A98-A2E6-1C5FAB6466BB}">
      <dsp:nvSpPr>
        <dsp:cNvPr id="0" name=""/>
        <dsp:cNvSpPr/>
      </dsp:nvSpPr>
      <dsp:spPr>
        <a:xfrm>
          <a:off x="274320" y="2312591"/>
          <a:ext cx="3840480" cy="504559"/>
        </a:xfrm>
        <a:prstGeom prst="round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Мемлекеттік құрылымдарға, заңды және жеке тұлғаларға объектілер туралы ақпарат беру.</a:t>
          </a:r>
        </a:p>
      </dsp:txBody>
      <dsp:txXfrm>
        <a:off x="298951" y="2337222"/>
        <a:ext cx="3791218" cy="455297"/>
      </dsp:txXfrm>
    </dsp:sp>
    <dsp:sp modelId="{E837F1EB-FAF6-4FCB-9608-301CF6DC2864}">
      <dsp:nvSpPr>
        <dsp:cNvPr id="0" name=""/>
        <dsp:cNvSpPr/>
      </dsp:nvSpPr>
      <dsp:spPr>
        <a:xfrm>
          <a:off x="0" y="3335755"/>
          <a:ext cx="5486400" cy="3276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CF7DAB-8C50-4A59-A37E-601D981C489E}">
      <dsp:nvSpPr>
        <dsp:cNvPr id="0" name=""/>
        <dsp:cNvSpPr/>
      </dsp:nvSpPr>
      <dsp:spPr>
        <a:xfrm>
          <a:off x="274320" y="3023071"/>
          <a:ext cx="3840480" cy="504563"/>
        </a:xfrm>
        <a:prstGeom prst="round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Жер учаскелерін қорғау қызметін ескеруге және ұтымды қолдануға көмектеседі.</a:t>
          </a:r>
        </a:p>
      </dsp:txBody>
      <dsp:txXfrm>
        <a:off x="298951" y="3047702"/>
        <a:ext cx="3791218" cy="455301"/>
      </dsp:txXfrm>
    </dsp:sp>
    <dsp:sp modelId="{497421FE-C96C-49E7-A240-F8D06A054F8C}">
      <dsp:nvSpPr>
        <dsp:cNvPr id="0" name=""/>
        <dsp:cNvSpPr/>
      </dsp:nvSpPr>
      <dsp:spPr>
        <a:xfrm>
          <a:off x="0" y="4047175"/>
          <a:ext cx="5486400" cy="3276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F5EEA-93AF-44B3-84BD-C294B647F4BB}">
      <dsp:nvSpPr>
        <dsp:cNvPr id="0" name=""/>
        <dsp:cNvSpPr/>
      </dsp:nvSpPr>
      <dsp:spPr>
        <a:xfrm>
          <a:off x="274320" y="3733555"/>
          <a:ext cx="3840480" cy="505500"/>
        </a:xfrm>
        <a:prstGeom prst="round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Жер иесі мен жалға алушының құқықтары мен пайдаланылуын қорғауға ықпал етеді.</a:t>
          </a:r>
        </a:p>
      </dsp:txBody>
      <dsp:txXfrm>
        <a:off x="298996" y="3758231"/>
        <a:ext cx="3791128" cy="4561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867D6-A2CA-43F2-BAD5-DFCDA43D7254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75B8B4-FCB3-4D5A-9A2B-D658189599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728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8058136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7931059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0639425" cy="68669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29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1"/>
            <a:ext cx="12192000" cy="6853823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12085048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2163425" cy="66620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2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1" name="Google Shape;108;p34"/>
          <p:cNvPicPr preferRelativeResize="0"/>
          <p:nvPr userDrawn="1"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24473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6543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30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23501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4600" y="3994484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5"/>
          <p:cNvPicPr>
            <a:picLocks noChangeAspect="1"/>
          </p:cNvPicPr>
          <p:nvPr userDrawn="1"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2" name="Pictur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43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00" y="12698"/>
            <a:ext cx="10771425" cy="681071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" y="1825625"/>
            <a:ext cx="12163425" cy="435133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bject 2"/>
          <p:cNvSpPr/>
          <p:nvPr/>
        </p:nvSpPr>
        <p:spPr>
          <a:xfrm>
            <a:off x="0" y="34925"/>
            <a:ext cx="8058136" cy="6823075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629000"/>
            <a:ext cx="10668000" cy="18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180975" algn="l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Дата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6EFA53-F6F0-4971-A4AE-FDE982A52079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4E54F-C40D-4FA8-AB23-9DF35C9ACF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5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5" y="1587082"/>
            <a:ext cx="5991225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587082"/>
            <a:ext cx="6005730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09944" y="105813"/>
            <a:ext cx="11380787" cy="430031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2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143" y="42558"/>
            <a:ext cx="11380787" cy="517313"/>
          </a:xfrm>
        </p:spPr>
        <p:txBody>
          <a:bodyPr>
            <a:no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6" y="1681163"/>
            <a:ext cx="5969002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576" y="1976022"/>
            <a:ext cx="5969002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6019800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976022"/>
            <a:ext cx="6005730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40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247264"/>
            <a:ext cx="11496000" cy="1018507"/>
          </a:xfrm>
        </p:spPr>
        <p:txBody>
          <a:bodyPr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45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000" y="247264"/>
            <a:ext cx="11496000" cy="1018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06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4993105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696" y="457200"/>
            <a:ext cx="4507332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1680" y="36096"/>
            <a:ext cx="7072146" cy="68219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993105" cy="3811588"/>
          </a:xfrm>
        </p:spPr>
        <p:txBody>
          <a:bodyPr/>
          <a:lstStyle>
            <a:lvl1pPr marL="0" indent="0">
              <a:buNone/>
              <a:defRPr sz="1600"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45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5029200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457200"/>
            <a:ext cx="4531395" cy="1600200"/>
          </a:xfrm>
        </p:spPr>
        <p:txBody>
          <a:bodyPr anchor="b"/>
          <a:lstStyle>
            <a:lvl1pPr>
              <a:defRPr lang="ru-RU" sz="28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68442"/>
            <a:ext cx="6944644" cy="6581274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2" indent="0">
              <a:buNone/>
              <a:defRPr sz="2400"/>
            </a:lvl3pPr>
            <a:lvl4pPr marL="1371604" indent="0">
              <a:buNone/>
              <a:defRPr sz="2000"/>
            </a:lvl4pPr>
            <a:lvl5pPr marL="1828805" indent="0">
              <a:buNone/>
              <a:defRPr sz="2000"/>
            </a:lvl5pPr>
            <a:lvl6pPr marL="2286006" indent="0">
              <a:buNone/>
              <a:defRPr sz="2000"/>
            </a:lvl6pPr>
            <a:lvl7pPr marL="2743208" indent="0">
              <a:buNone/>
              <a:defRPr sz="2000"/>
            </a:lvl7pPr>
            <a:lvl8pPr marL="3200409" indent="0">
              <a:buNone/>
              <a:defRPr sz="2000"/>
            </a:lvl8pPr>
            <a:lvl9pPr marL="3657611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6" y="2057400"/>
            <a:ext cx="5000624" cy="3811588"/>
          </a:xfrm>
        </p:spPr>
        <p:txBody>
          <a:bodyPr/>
          <a:lstStyle>
            <a:lvl1pPr marL="0" indent="0">
              <a:buNone/>
              <a:defRPr lang="ru-RU" sz="1600" kern="1200" smtClean="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n-cs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09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575" y="1489825"/>
            <a:ext cx="12163425" cy="5231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68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8058136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7931059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98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1"/>
            <a:ext cx="12192000" cy="6853823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12085048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2163425" cy="66620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46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1" name="Google Shape;108;p34"/>
          <p:cNvPicPr preferRelativeResize="0"/>
          <p:nvPr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24473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6543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sp>
        <p:nvSpPr>
          <p:cNvPr id="10" name="object 2"/>
          <p:cNvSpPr/>
          <p:nvPr userDrawn="1"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Google Shape;108;p34"/>
          <p:cNvPicPr preferRelativeResize="0"/>
          <p:nvPr userDrawn="1"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-415925"/>
            <a:ext cx="2079600" cy="2079600"/>
          </a:xfrm>
          <a:prstGeom prst="rect">
            <a:avLst/>
          </a:prstGeom>
        </p:spPr>
      </p:pic>
      <p:sp>
        <p:nvSpPr>
          <p:cNvPr id="14" name="Подзаголовок 2"/>
          <p:cNvSpPr txBox="1">
            <a:spLocks/>
          </p:cNvSpPr>
          <p:nvPr userDrawn="1"/>
        </p:nvSpPr>
        <p:spPr>
          <a:xfrm>
            <a:off x="180975" y="2247994"/>
            <a:ext cx="12192000" cy="49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84138" algn="l" defTabSz="91440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n-cs"/>
              </a:defRPr>
            </a:lvl1pPr>
            <a:lvl2pPr marL="45720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2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4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5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6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8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9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1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5" name="Подзаголовок 2"/>
          <p:cNvSpPr txBox="1">
            <a:spLocks/>
          </p:cNvSpPr>
          <p:nvPr userDrawn="1"/>
        </p:nvSpPr>
        <p:spPr>
          <a:xfrm>
            <a:off x="90488" y="3230524"/>
            <a:ext cx="12192000" cy="49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84138" algn="l" defTabSz="91440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n-cs"/>
              </a:defRPr>
            </a:lvl1pPr>
            <a:lvl2pPr marL="45720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2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4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5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6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8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9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1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135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23501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4600" y="3994484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2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  <p:sp>
        <p:nvSpPr>
          <p:cNvPr id="11" name="object 2"/>
          <p:cNvSpPr/>
          <p:nvPr userDrawn="1"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Picture 5"/>
          <p:cNvPicPr>
            <a:picLocks noChangeAspect="1"/>
          </p:cNvPicPr>
          <p:nvPr userDrawn="1"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35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00" y="12698"/>
            <a:ext cx="10771425" cy="681071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" y="1825625"/>
            <a:ext cx="12163425" cy="435133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63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bject 2"/>
          <p:cNvSpPr/>
          <p:nvPr/>
        </p:nvSpPr>
        <p:spPr>
          <a:xfrm>
            <a:off x="0" y="34925"/>
            <a:ext cx="8058136" cy="6823075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629000"/>
            <a:ext cx="10668000" cy="18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180975" algn="l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0" name="Дата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6EFA53-F6F0-4971-A4AE-FDE982A52079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4E54F-C40D-4FA8-AB23-9DF35C9ACF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02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5" y="1587082"/>
            <a:ext cx="5991225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587082"/>
            <a:ext cx="6005730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09944" y="105813"/>
            <a:ext cx="11380787" cy="430031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274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143" y="42558"/>
            <a:ext cx="11380787" cy="517313"/>
          </a:xfrm>
        </p:spPr>
        <p:txBody>
          <a:bodyPr>
            <a:no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6" y="1681163"/>
            <a:ext cx="5969002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576" y="1976022"/>
            <a:ext cx="5969002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6019800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976022"/>
            <a:ext cx="6005730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641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247264"/>
            <a:ext cx="11496000" cy="1018507"/>
          </a:xfrm>
        </p:spPr>
        <p:txBody>
          <a:bodyPr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735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000" y="247264"/>
            <a:ext cx="11496000" cy="1018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398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4993105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696" y="457200"/>
            <a:ext cx="4507332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9358" y="36096"/>
            <a:ext cx="7072146" cy="68219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993105" cy="3811588"/>
          </a:xfrm>
        </p:spPr>
        <p:txBody>
          <a:bodyPr/>
          <a:lstStyle>
            <a:lvl1pPr marL="0" indent="0">
              <a:buNone/>
              <a:defRPr sz="1600"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9482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-16294" y="0"/>
            <a:ext cx="5029200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457200"/>
            <a:ext cx="4531395" cy="1600200"/>
          </a:xfrm>
        </p:spPr>
        <p:txBody>
          <a:bodyPr anchor="b"/>
          <a:lstStyle>
            <a:lvl1pPr>
              <a:defRPr lang="ru-RU" sz="28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68442"/>
            <a:ext cx="6944644" cy="6581274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2" indent="0">
              <a:buNone/>
              <a:defRPr sz="2400"/>
            </a:lvl3pPr>
            <a:lvl4pPr marL="1371604" indent="0">
              <a:buNone/>
              <a:defRPr sz="2000"/>
            </a:lvl4pPr>
            <a:lvl5pPr marL="1828805" indent="0">
              <a:buNone/>
              <a:defRPr sz="2000"/>
            </a:lvl5pPr>
            <a:lvl6pPr marL="2286006" indent="0">
              <a:buNone/>
              <a:defRPr sz="2000"/>
            </a:lvl6pPr>
            <a:lvl7pPr marL="2743208" indent="0">
              <a:buNone/>
              <a:defRPr sz="2000"/>
            </a:lvl7pPr>
            <a:lvl8pPr marL="3200409" indent="0">
              <a:buNone/>
              <a:defRPr sz="2000"/>
            </a:lvl8pPr>
            <a:lvl9pPr marL="3657611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6" y="2057400"/>
            <a:ext cx="5000624" cy="3811588"/>
          </a:xfrm>
        </p:spPr>
        <p:txBody>
          <a:bodyPr/>
          <a:lstStyle>
            <a:lvl1pPr marL="0" indent="0">
              <a:buNone/>
              <a:defRPr lang="ru-RU" sz="1600" kern="1200" smtClean="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n-cs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514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575" y="1489825"/>
            <a:ext cx="12163425" cy="5231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120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8058136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7931059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0639425" cy="68669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558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1"/>
            <a:ext cx="12192000" cy="6853823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12085048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2163425" cy="66620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385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1" name="Google Shape;108;p34"/>
          <p:cNvPicPr preferRelativeResize="0"/>
          <p:nvPr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24473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6543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sp>
        <p:nvSpPr>
          <p:cNvPr id="10" name="object 2"/>
          <p:cNvSpPr/>
          <p:nvPr userDrawn="1"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Google Shape;108;p34"/>
          <p:cNvPicPr preferRelativeResize="0"/>
          <p:nvPr userDrawn="1"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9945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23501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4600" y="3994484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2" name="Picture 7"/>
          <p:cNvPicPr>
            <a:picLocks noChangeAspect="1"/>
          </p:cNvPicPr>
          <p:nvPr/>
        </p:nvPicPr>
        <p:blipFill>
          <a:blip r:embed="rId3"/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  <p:sp>
        <p:nvSpPr>
          <p:cNvPr id="11" name="object 2"/>
          <p:cNvSpPr/>
          <p:nvPr userDrawn="1"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Picture 5"/>
          <p:cNvPicPr>
            <a:picLocks noChangeAspect="1"/>
          </p:cNvPicPr>
          <p:nvPr userDrawn="1"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349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00" y="12698"/>
            <a:ext cx="10771425" cy="681071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" y="1825625"/>
            <a:ext cx="12163425" cy="435133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836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bject 2"/>
          <p:cNvSpPr/>
          <p:nvPr/>
        </p:nvSpPr>
        <p:spPr>
          <a:xfrm>
            <a:off x="0" y="34925"/>
            <a:ext cx="8058136" cy="6823075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629000"/>
            <a:ext cx="10668000" cy="18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180975" algn="l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0" name="Дата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6EFA53-F6F0-4971-A4AE-FDE982A52079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4E54F-C40D-4FA8-AB23-9DF35C9ACF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5930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5" y="1587082"/>
            <a:ext cx="5991225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587082"/>
            <a:ext cx="6005730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09944" y="105813"/>
            <a:ext cx="11380787" cy="430031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905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143" y="42558"/>
            <a:ext cx="11380787" cy="517313"/>
          </a:xfrm>
        </p:spPr>
        <p:txBody>
          <a:bodyPr>
            <a:no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6" y="1681163"/>
            <a:ext cx="5969002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576" y="1976022"/>
            <a:ext cx="5969002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6019800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976022"/>
            <a:ext cx="6005730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5757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247264"/>
            <a:ext cx="11496000" cy="1018507"/>
          </a:xfrm>
        </p:spPr>
        <p:txBody>
          <a:bodyPr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0720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000" y="247264"/>
            <a:ext cx="11496000" cy="1018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56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4993105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696" y="457200"/>
            <a:ext cx="4507332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1680" y="36096"/>
            <a:ext cx="7072146" cy="68219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993105" cy="3811588"/>
          </a:xfrm>
        </p:spPr>
        <p:txBody>
          <a:bodyPr/>
          <a:lstStyle>
            <a:lvl1pPr marL="0" indent="0">
              <a:buNone/>
              <a:defRPr sz="1600"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59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5029200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457200"/>
            <a:ext cx="4531395" cy="1600200"/>
          </a:xfrm>
        </p:spPr>
        <p:txBody>
          <a:bodyPr anchor="b"/>
          <a:lstStyle>
            <a:lvl1pPr>
              <a:defRPr lang="ru-RU" sz="28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68442"/>
            <a:ext cx="6944644" cy="6581274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2" indent="0">
              <a:buNone/>
              <a:defRPr sz="2400"/>
            </a:lvl3pPr>
            <a:lvl4pPr marL="1371604" indent="0">
              <a:buNone/>
              <a:defRPr sz="2000"/>
            </a:lvl4pPr>
            <a:lvl5pPr marL="1828805" indent="0">
              <a:buNone/>
              <a:defRPr sz="2000"/>
            </a:lvl5pPr>
            <a:lvl6pPr marL="2286006" indent="0">
              <a:buNone/>
              <a:defRPr sz="2000"/>
            </a:lvl6pPr>
            <a:lvl7pPr marL="2743208" indent="0">
              <a:buNone/>
              <a:defRPr sz="2000"/>
            </a:lvl7pPr>
            <a:lvl8pPr marL="3200409" indent="0">
              <a:buNone/>
              <a:defRPr sz="2000"/>
            </a:lvl8pPr>
            <a:lvl9pPr marL="3657611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6" y="2057400"/>
            <a:ext cx="5000624" cy="3811588"/>
          </a:xfrm>
        </p:spPr>
        <p:txBody>
          <a:bodyPr/>
          <a:lstStyle>
            <a:lvl1pPr marL="0" indent="0">
              <a:buNone/>
              <a:defRPr lang="ru-RU" sz="1600" kern="1200" smtClean="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n-cs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750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575" y="1489825"/>
            <a:ext cx="12163425" cy="5231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296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8058136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7931059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528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1"/>
            <a:ext cx="12192000" cy="6853823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12085048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2163425" cy="66620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8519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1" name="Google Shape;108;p34"/>
          <p:cNvPicPr preferRelativeResize="0"/>
          <p:nvPr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24473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6543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sp>
        <p:nvSpPr>
          <p:cNvPr id="10" name="object 2"/>
          <p:cNvSpPr/>
          <p:nvPr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Google Shape;108;p34"/>
          <p:cNvPicPr preferRelativeResize="0"/>
          <p:nvPr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-415925"/>
            <a:ext cx="2079600" cy="2079600"/>
          </a:xfrm>
          <a:prstGeom prst="rect">
            <a:avLst/>
          </a:prstGeom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180975" y="2247994"/>
            <a:ext cx="12192000" cy="49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84138" algn="l" defTabSz="91440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n-cs"/>
              </a:defRPr>
            </a:lvl1pPr>
            <a:lvl2pPr marL="45720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2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4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5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6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8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9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1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90488" y="3230524"/>
            <a:ext cx="12192000" cy="49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84138" algn="l" defTabSz="91440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n-cs"/>
              </a:defRPr>
            </a:lvl1pPr>
            <a:lvl2pPr marL="45720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2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4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5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6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8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9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1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793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23501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4600" y="3994484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2" name="Picture 7"/>
          <p:cNvPicPr>
            <a:picLocks noChangeAspect="1"/>
          </p:cNvPicPr>
          <p:nvPr/>
        </p:nvPicPr>
        <p:blipFill>
          <a:blip r:embed="rId3"/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  <p:sp>
        <p:nvSpPr>
          <p:cNvPr id="11" name="object 2"/>
          <p:cNvSpPr/>
          <p:nvPr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4" name="Picture 7"/>
          <p:cNvPicPr>
            <a:picLocks noChangeAspect="1"/>
          </p:cNvPicPr>
          <p:nvPr/>
        </p:nvPicPr>
        <p:blipFill>
          <a:blip r:embed="rId3"/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705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00" y="12698"/>
            <a:ext cx="10771425" cy="681071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" y="1825625"/>
            <a:ext cx="12163425" cy="435133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837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bject 2"/>
          <p:cNvSpPr/>
          <p:nvPr/>
        </p:nvSpPr>
        <p:spPr>
          <a:xfrm>
            <a:off x="0" y="34925"/>
            <a:ext cx="8058136" cy="6823075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629000"/>
            <a:ext cx="10668000" cy="18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180975" algn="l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0" name="Дата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6EFA53-F6F0-4971-A4AE-FDE982A52079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4E54F-C40D-4FA8-AB23-9DF35C9ACF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413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5" y="1587082"/>
            <a:ext cx="5991225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587082"/>
            <a:ext cx="6005730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09944" y="105813"/>
            <a:ext cx="11380787" cy="430031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002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143" y="42558"/>
            <a:ext cx="11380787" cy="517313"/>
          </a:xfrm>
        </p:spPr>
        <p:txBody>
          <a:bodyPr>
            <a:no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6" y="1681163"/>
            <a:ext cx="5969002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576" y="1976022"/>
            <a:ext cx="5969002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6019800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976022"/>
            <a:ext cx="6005730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413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247264"/>
            <a:ext cx="11496000" cy="1018507"/>
          </a:xfrm>
        </p:spPr>
        <p:txBody>
          <a:bodyPr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548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000" y="247264"/>
            <a:ext cx="11496000" cy="1018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324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4993105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696" y="457200"/>
            <a:ext cx="4507332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9358" y="36096"/>
            <a:ext cx="7072146" cy="68219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993105" cy="3811588"/>
          </a:xfrm>
        </p:spPr>
        <p:txBody>
          <a:bodyPr/>
          <a:lstStyle>
            <a:lvl1pPr marL="0" indent="0">
              <a:buNone/>
              <a:defRPr sz="1600"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387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-16294" y="0"/>
            <a:ext cx="5029200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457200"/>
            <a:ext cx="4531395" cy="1600200"/>
          </a:xfrm>
        </p:spPr>
        <p:txBody>
          <a:bodyPr anchor="b"/>
          <a:lstStyle>
            <a:lvl1pPr>
              <a:defRPr lang="ru-RU" sz="28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68442"/>
            <a:ext cx="6944644" cy="6581274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2" indent="0">
              <a:buNone/>
              <a:defRPr sz="2400"/>
            </a:lvl3pPr>
            <a:lvl4pPr marL="1371604" indent="0">
              <a:buNone/>
              <a:defRPr sz="2000"/>
            </a:lvl4pPr>
            <a:lvl5pPr marL="1828805" indent="0">
              <a:buNone/>
              <a:defRPr sz="2000"/>
            </a:lvl5pPr>
            <a:lvl6pPr marL="2286006" indent="0">
              <a:buNone/>
              <a:defRPr sz="2000"/>
            </a:lvl6pPr>
            <a:lvl7pPr marL="2743208" indent="0">
              <a:buNone/>
              <a:defRPr sz="2000"/>
            </a:lvl7pPr>
            <a:lvl8pPr marL="3200409" indent="0">
              <a:buNone/>
              <a:defRPr sz="2000"/>
            </a:lvl8pPr>
            <a:lvl9pPr marL="3657611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6" y="2057400"/>
            <a:ext cx="5000624" cy="3811588"/>
          </a:xfrm>
        </p:spPr>
        <p:txBody>
          <a:bodyPr/>
          <a:lstStyle>
            <a:lvl1pPr marL="0" indent="0">
              <a:buNone/>
              <a:defRPr lang="ru-RU" sz="1600" kern="1200" smtClean="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n-cs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490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575" y="1489825"/>
            <a:ext cx="12163425" cy="5231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18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14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000" y="1825625"/>
            <a:ext cx="11496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93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1" r:id="rId3"/>
    <p:sldLayoutId id="2147483672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txStyles>
    <p:titleStyle>
      <a:lvl1pPr algn="l" defTabSz="91440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402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2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3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4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6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7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9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0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1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2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4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5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6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8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9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14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000" y="1825625"/>
            <a:ext cx="11496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70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defTabSz="91440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402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2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3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4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6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7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9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0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1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2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4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5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6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8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9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14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000" y="1825625"/>
            <a:ext cx="11496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85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l" defTabSz="91440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402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2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3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4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6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7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9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0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1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2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4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5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6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8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9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14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000" y="1825625"/>
            <a:ext cx="11496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5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xStyles>
    <p:titleStyle>
      <a:lvl1pPr algn="l" defTabSz="91440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402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2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3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4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6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7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9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0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1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2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4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5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6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8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9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9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048" name="Прямоугольник 1047"/>
          <p:cNvSpPr/>
          <p:nvPr/>
        </p:nvSpPr>
        <p:spPr>
          <a:xfrm>
            <a:off x="1131444" y="579015"/>
            <a:ext cx="983566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	</a:t>
            </a:r>
            <a:r>
              <a:rPr lang="ru-RU" dirty="0"/>
              <a:t>	</a:t>
            </a:r>
            <a:endParaRPr lang="ru-RU" dirty="0" smtClean="0"/>
          </a:p>
          <a:p>
            <a:pPr algn="just"/>
            <a:r>
              <a:rPr lang="ru-RU" sz="2400" i="1" dirty="0" smtClean="0"/>
              <a:t>	</a:t>
            </a:r>
            <a:r>
              <a:rPr lang="ru-RU" sz="2400" dirty="0" err="1"/>
              <a:t>Жылжымайтын</a:t>
            </a:r>
            <a:r>
              <a:rPr lang="ru-RU" sz="2400" dirty="0"/>
              <a:t> </a:t>
            </a:r>
            <a:r>
              <a:rPr lang="ru-RU" sz="2400" dirty="0" err="1"/>
              <a:t>мүліктің</a:t>
            </a:r>
            <a:r>
              <a:rPr lang="ru-RU" sz="2400" dirty="0"/>
              <a:t> </a:t>
            </a:r>
            <a:r>
              <a:rPr lang="ru-RU" sz="2400" dirty="0" err="1"/>
              <a:t>бірыңғай</a:t>
            </a:r>
            <a:r>
              <a:rPr lang="ru-RU" sz="2400" dirty="0"/>
              <a:t> </a:t>
            </a:r>
            <a:r>
              <a:rPr lang="ru-RU" sz="2400" dirty="0" err="1"/>
              <a:t>мемлекеттік</a:t>
            </a:r>
            <a:r>
              <a:rPr lang="ru-RU" sz="2400" dirty="0"/>
              <a:t> кадастры </a:t>
            </a:r>
            <a:r>
              <a:rPr lang="ru-RU" sz="2400" dirty="0" err="1"/>
              <a:t>ақпараттық</a:t>
            </a:r>
            <a:r>
              <a:rPr lang="ru-RU" sz="2400" dirty="0"/>
              <a:t> </a:t>
            </a:r>
            <a:r>
              <a:rPr lang="ru-RU" sz="2400" dirty="0" err="1"/>
              <a:t>жүйесі</a:t>
            </a:r>
            <a:r>
              <a:rPr lang="ru-RU" sz="2400" dirty="0"/>
              <a:t> </a:t>
            </a:r>
            <a:r>
              <a:rPr lang="ru-RU" sz="2400" dirty="0" err="1"/>
              <a:t>деген</a:t>
            </a:r>
            <a:r>
              <a:rPr lang="ru-RU" sz="2400" dirty="0"/>
              <a:t> </a:t>
            </a:r>
            <a:r>
              <a:rPr lang="ru-RU" sz="2400" dirty="0" err="1"/>
              <a:t>ұғым</a:t>
            </a:r>
            <a:r>
              <a:rPr lang="ru-RU" sz="2400" dirty="0"/>
              <a:t> </a:t>
            </a:r>
            <a:r>
              <a:rPr lang="ru-RU" sz="2400" dirty="0" err="1"/>
              <a:t>жер</a:t>
            </a:r>
            <a:r>
              <a:rPr lang="ru-RU" sz="2400" dirty="0"/>
              <a:t> </a:t>
            </a:r>
            <a:r>
              <a:rPr lang="ru-RU" sz="2400" dirty="0" err="1"/>
              <a:t>кодексіне</a:t>
            </a:r>
            <a:r>
              <a:rPr lang="ru-RU" sz="2400" dirty="0"/>
              <a:t> </a:t>
            </a:r>
            <a:r>
              <a:rPr lang="ru-RU" sz="2400" dirty="0" err="1"/>
              <a:t>бірнеше</a:t>
            </a:r>
            <a:r>
              <a:rPr lang="ru-RU" sz="2400" dirty="0"/>
              <a:t> </a:t>
            </a:r>
            <a:r>
              <a:rPr lang="ru-RU" sz="2400" dirty="0" err="1"/>
              <a:t>рет</a:t>
            </a:r>
            <a:r>
              <a:rPr lang="ru-RU" sz="2400" dirty="0"/>
              <a:t> </a:t>
            </a:r>
            <a:r>
              <a:rPr lang="ru-RU" sz="2400" dirty="0" err="1"/>
              <a:t>талқылаудан</a:t>
            </a:r>
            <a:r>
              <a:rPr lang="ru-RU" sz="2400" dirty="0"/>
              <a:t> </a:t>
            </a:r>
            <a:r>
              <a:rPr lang="ru-RU" sz="2400" dirty="0" err="1"/>
              <a:t>соң</a:t>
            </a:r>
            <a:r>
              <a:rPr lang="ru-RU" sz="2400" dirty="0"/>
              <a:t> 2023 </a:t>
            </a:r>
            <a:r>
              <a:rPr lang="ru-RU" sz="2400" dirty="0" err="1"/>
              <a:t>жылы</a:t>
            </a:r>
            <a:r>
              <a:rPr lang="ru-RU" sz="2400" dirty="0"/>
              <a:t>  </a:t>
            </a:r>
            <a:r>
              <a:rPr lang="ru-RU" sz="2400" dirty="0" err="1"/>
              <a:t>ресми</a:t>
            </a:r>
            <a:r>
              <a:rPr lang="ru-RU" sz="2400" dirty="0"/>
              <a:t> </a:t>
            </a:r>
            <a:r>
              <a:rPr lang="ru-RU" sz="2400" dirty="0" err="1"/>
              <a:t>түрде</a:t>
            </a:r>
            <a:r>
              <a:rPr lang="ru-RU" sz="2400" dirty="0"/>
              <a:t> </a:t>
            </a:r>
            <a:r>
              <a:rPr lang="ru-RU" sz="2400" dirty="0" err="1"/>
              <a:t>еніп</a:t>
            </a:r>
            <a:r>
              <a:rPr lang="ru-RU" sz="2400" dirty="0"/>
              <a:t>, </a:t>
            </a:r>
            <a:r>
              <a:rPr lang="ru-RU" sz="2400" dirty="0" err="1"/>
              <a:t>қолдануға</a:t>
            </a:r>
            <a:r>
              <a:rPr lang="ru-RU" sz="2400" dirty="0"/>
              <a:t> </a:t>
            </a:r>
            <a:r>
              <a:rPr lang="ru-RU" sz="2400" dirty="0" err="1"/>
              <a:t>енгізілді</a:t>
            </a:r>
            <a:r>
              <a:rPr lang="ru-RU" sz="2400" dirty="0"/>
              <a:t>. </a:t>
            </a:r>
            <a:r>
              <a:rPr lang="ru-RU" sz="2400" dirty="0" err="1"/>
              <a:t>Анығын</a:t>
            </a:r>
            <a:r>
              <a:rPr lang="ru-RU" sz="2400" dirty="0"/>
              <a:t> </a:t>
            </a:r>
            <a:r>
              <a:rPr lang="ru-RU" sz="2400" dirty="0" err="1"/>
              <a:t>айтсақ</a:t>
            </a:r>
            <a:r>
              <a:rPr lang="ru-RU" sz="2400" dirty="0"/>
              <a:t>, </a:t>
            </a:r>
            <a:r>
              <a:rPr lang="ru-RU" sz="2400" dirty="0" err="1" smtClean="0"/>
              <a:t>елді-мекен</a:t>
            </a:r>
            <a:r>
              <a:rPr lang="ru-RU" sz="2400" dirty="0" smtClean="0"/>
              <a:t> </a:t>
            </a:r>
            <a:r>
              <a:rPr lang="ru-RU" sz="2400" dirty="0" err="1" smtClean="0"/>
              <a:t>жерлері</a:t>
            </a:r>
            <a:r>
              <a:rPr lang="ru-RU" sz="2400" dirty="0" smtClean="0"/>
              <a:t> </a:t>
            </a:r>
            <a:r>
              <a:rPr lang="ru-RU" sz="2400" dirty="0" err="1" smtClean="0"/>
              <a:t>үшін</a:t>
            </a:r>
            <a:r>
              <a:rPr lang="ru-RU" sz="2400" dirty="0" smtClean="0"/>
              <a:t> </a:t>
            </a:r>
            <a:r>
              <a:rPr lang="ru-RU" sz="2400" dirty="0" err="1" smtClean="0"/>
              <a:t>жер</a:t>
            </a:r>
            <a:r>
              <a:rPr lang="ru-RU" sz="2400" dirty="0" smtClean="0"/>
              <a:t> </a:t>
            </a:r>
            <a:r>
              <a:rPr lang="ru-RU" sz="2400" dirty="0" err="1"/>
              <a:t>учаскелері</a:t>
            </a:r>
            <a:r>
              <a:rPr lang="ru-RU" sz="2400" dirty="0"/>
              <a:t> мен </a:t>
            </a:r>
            <a:r>
              <a:rPr lang="ru-RU" sz="2400" dirty="0" err="1"/>
              <a:t>жерге</a:t>
            </a:r>
            <a:r>
              <a:rPr lang="ru-RU" sz="2400" dirty="0"/>
              <a:t> </a:t>
            </a:r>
            <a:r>
              <a:rPr lang="ru-RU" sz="2400" dirty="0" err="1"/>
              <a:t>орналастыру</a:t>
            </a:r>
            <a:r>
              <a:rPr lang="ru-RU" sz="2400" dirty="0"/>
              <a:t> </a:t>
            </a:r>
            <a:r>
              <a:rPr lang="ru-RU" sz="2400" dirty="0" err="1"/>
              <a:t>жобалары</a:t>
            </a:r>
            <a:r>
              <a:rPr lang="ru-RU" sz="2400" dirty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</a:t>
            </a:r>
            <a:r>
              <a:rPr lang="ru-RU" sz="2400" dirty="0" err="1"/>
              <a:t>мемлекеттік</a:t>
            </a:r>
            <a:r>
              <a:rPr lang="ru-RU" sz="2400" dirty="0"/>
              <a:t> </a:t>
            </a:r>
            <a:r>
              <a:rPr lang="ru-RU" sz="2400" dirty="0" err="1"/>
              <a:t>актілер</a:t>
            </a:r>
            <a:r>
              <a:rPr lang="ru-RU" sz="2400" dirty="0"/>
              <a:t> </a:t>
            </a:r>
            <a:r>
              <a:rPr lang="ru-RU" sz="2400" dirty="0" err="1"/>
              <a:t>қолданыстан</a:t>
            </a:r>
            <a:r>
              <a:rPr lang="ru-RU" sz="2400" dirty="0"/>
              <a:t> </a:t>
            </a:r>
            <a:r>
              <a:rPr lang="ru-RU" sz="2400" dirty="0" err="1"/>
              <a:t>алынып</a:t>
            </a:r>
            <a:r>
              <a:rPr lang="ru-RU" sz="2400" dirty="0"/>
              <a:t> </a:t>
            </a:r>
            <a:r>
              <a:rPr lang="ru-RU" sz="2400" dirty="0" err="1"/>
              <a:t>тасталды</a:t>
            </a:r>
            <a:r>
              <a:rPr lang="ru-RU" sz="2400" dirty="0"/>
              <a:t>.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ru-RU" sz="2400" dirty="0" err="1"/>
              <a:t>орнына</a:t>
            </a:r>
            <a:r>
              <a:rPr lang="ru-RU" sz="2400" dirty="0"/>
              <a:t> </a:t>
            </a:r>
            <a:r>
              <a:rPr lang="ru-RU" sz="2400" dirty="0" err="1"/>
              <a:t>жаңа</a:t>
            </a:r>
            <a:r>
              <a:rPr lang="ru-RU" sz="2400" dirty="0"/>
              <a:t> </a:t>
            </a:r>
            <a:r>
              <a:rPr lang="ru-RU" sz="2400" dirty="0" err="1"/>
              <a:t>құжат</a:t>
            </a:r>
            <a:r>
              <a:rPr lang="ru-RU" sz="2400" dirty="0"/>
              <a:t> - </a:t>
            </a:r>
            <a:r>
              <a:rPr lang="ru-RU" sz="2400" dirty="0" err="1"/>
              <a:t>жылжымайтын</a:t>
            </a:r>
            <a:r>
              <a:rPr lang="ru-RU" sz="2400" dirty="0"/>
              <a:t> </a:t>
            </a:r>
            <a:r>
              <a:rPr lang="ru-RU" sz="2400" dirty="0" err="1"/>
              <a:t>мүліктің</a:t>
            </a:r>
            <a:r>
              <a:rPr lang="ru-RU" sz="2400" dirty="0"/>
              <a:t> </a:t>
            </a:r>
            <a:r>
              <a:rPr lang="ru-RU" sz="2400" dirty="0" err="1"/>
              <a:t>кадастрлық</a:t>
            </a:r>
            <a:r>
              <a:rPr lang="ru-RU" sz="2400" dirty="0"/>
              <a:t> </a:t>
            </a:r>
            <a:r>
              <a:rPr lang="ru-RU" sz="2400" dirty="0" err="1"/>
              <a:t>паспорты</a:t>
            </a:r>
            <a:r>
              <a:rPr lang="ru-RU" sz="2400" dirty="0"/>
              <a:t> </a:t>
            </a:r>
            <a:r>
              <a:rPr lang="ru-RU" sz="2400" dirty="0" err="1"/>
              <a:t>пайда</a:t>
            </a:r>
            <a:r>
              <a:rPr lang="ru-RU" sz="2400" dirty="0"/>
              <a:t> </a:t>
            </a:r>
            <a:r>
              <a:rPr lang="ru-RU" sz="2400" dirty="0" err="1"/>
              <a:t>болды</a:t>
            </a:r>
            <a:r>
              <a:rPr lang="ru-RU" sz="2400" dirty="0"/>
              <a:t>. </a:t>
            </a:r>
            <a:r>
              <a:rPr lang="ru-RU" sz="2400" dirty="0" err="1"/>
              <a:t>Содан</a:t>
            </a:r>
            <a:r>
              <a:rPr lang="ru-RU" sz="2400" dirty="0"/>
              <a:t> </a:t>
            </a:r>
            <a:r>
              <a:rPr lang="ru-RU" sz="2400" dirty="0" err="1"/>
              <a:t>бері</a:t>
            </a:r>
            <a:r>
              <a:rPr lang="ru-RU" sz="2400" dirty="0"/>
              <a:t> </a:t>
            </a:r>
            <a:r>
              <a:rPr lang="ru-RU" sz="2400" dirty="0" err="1" smtClean="0"/>
              <a:t>ақпараттық</a:t>
            </a:r>
            <a:r>
              <a:rPr lang="ru-RU" sz="2400" dirty="0" smtClean="0"/>
              <a:t> </a:t>
            </a:r>
            <a:r>
              <a:rPr lang="ru-RU" sz="2400" dirty="0" err="1"/>
              <a:t>жүйе</a:t>
            </a:r>
            <a:r>
              <a:rPr lang="ru-RU" sz="2400" dirty="0"/>
              <a:t> </a:t>
            </a:r>
            <a:r>
              <a:rPr lang="ru-RU" sz="2400" dirty="0" err="1"/>
              <a:t>мемлекеттік</a:t>
            </a:r>
            <a:r>
              <a:rPr lang="ru-RU" sz="2400" dirty="0"/>
              <a:t> </a:t>
            </a:r>
            <a:r>
              <a:rPr lang="ru-RU" sz="2400" dirty="0" err="1"/>
              <a:t>жер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құқықтық</a:t>
            </a:r>
            <a:r>
              <a:rPr lang="ru-RU" sz="2400" dirty="0"/>
              <a:t> </a:t>
            </a:r>
            <a:r>
              <a:rPr lang="ru-RU" sz="2400" dirty="0" err="1"/>
              <a:t>кадастрларды</a:t>
            </a:r>
            <a:r>
              <a:rPr lang="ru-RU" sz="2400" dirty="0"/>
              <a:t> </a:t>
            </a:r>
            <a:r>
              <a:rPr lang="ru-RU" sz="2400" dirty="0" err="1"/>
              <a:t>жүргізуге</a:t>
            </a:r>
            <a:r>
              <a:rPr lang="ru-RU" sz="2400" dirty="0"/>
              <a:t> </a:t>
            </a:r>
            <a:r>
              <a:rPr lang="ru-RU" sz="2400" dirty="0" err="1"/>
              <a:t>арналған</a:t>
            </a:r>
            <a:r>
              <a:rPr lang="ru-RU" sz="2400" dirty="0"/>
              <a:t> </a:t>
            </a:r>
            <a:r>
              <a:rPr lang="ru-RU" sz="2400" dirty="0" err="1"/>
              <a:t>бағдарлама</a:t>
            </a:r>
            <a:r>
              <a:rPr lang="ru-RU" sz="2400" dirty="0"/>
              <a:t> </a:t>
            </a:r>
            <a:r>
              <a:rPr lang="ru-RU" sz="2400" dirty="0" err="1"/>
              <a:t>қолданыла</a:t>
            </a:r>
            <a:r>
              <a:rPr lang="ru-RU" sz="2400" dirty="0"/>
              <a:t> </a:t>
            </a:r>
            <a:r>
              <a:rPr lang="ru-RU" sz="2400" dirty="0" err="1"/>
              <a:t>бастады</a:t>
            </a:r>
            <a:r>
              <a:rPr lang="ru-RU" sz="2400" dirty="0"/>
              <a:t>. </a:t>
            </a:r>
            <a:r>
              <a:rPr lang="ru-RU" sz="2400" dirty="0" err="1"/>
              <a:t>Қолданымта</a:t>
            </a:r>
            <a:r>
              <a:rPr lang="ru-RU" sz="2400" dirty="0"/>
              <a:t> </a:t>
            </a:r>
            <a:r>
              <a:rPr lang="ru-RU" sz="2400" dirty="0" err="1"/>
              <a:t>болған</a:t>
            </a:r>
            <a:r>
              <a:rPr lang="ru-RU" sz="2400" dirty="0"/>
              <a:t> АИС ГЗК </a:t>
            </a:r>
            <a:r>
              <a:rPr lang="ru-RU" sz="2400" dirty="0" err="1"/>
              <a:t>деректер</a:t>
            </a:r>
            <a:r>
              <a:rPr lang="ru-RU" sz="2400" dirty="0"/>
              <a:t> </a:t>
            </a:r>
            <a:r>
              <a:rPr lang="ru-RU" sz="2400" dirty="0" err="1"/>
              <a:t>базасының</a:t>
            </a:r>
            <a:r>
              <a:rPr lang="ru-RU" sz="2400" dirty="0"/>
              <a:t> </a:t>
            </a:r>
            <a:r>
              <a:rPr lang="ru-RU" sz="2400" dirty="0" err="1"/>
              <a:t>орнын</a:t>
            </a:r>
            <a:r>
              <a:rPr lang="ru-RU" sz="2400" dirty="0"/>
              <a:t> </a:t>
            </a:r>
            <a:r>
              <a:rPr lang="ru-RU" sz="2400" dirty="0" err="1"/>
              <a:t>барлық</a:t>
            </a:r>
            <a:r>
              <a:rPr lang="ru-RU" sz="2400" dirty="0"/>
              <a:t> </a:t>
            </a:r>
            <a:r>
              <a:rPr lang="ru-RU" sz="2400" dirty="0" err="1"/>
              <a:t>критерийлері</a:t>
            </a:r>
            <a:r>
              <a:rPr lang="ru-RU" sz="2400" dirty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</a:t>
            </a:r>
            <a:r>
              <a:rPr lang="ru-RU" sz="2400" dirty="0" err="1"/>
              <a:t>алмастыра</a:t>
            </a:r>
            <a:r>
              <a:rPr lang="ru-RU" sz="2400" dirty="0"/>
              <a:t> </a:t>
            </a:r>
            <a:r>
              <a:rPr lang="ru-RU" sz="2400" dirty="0" err="1"/>
              <a:t>білген</a:t>
            </a:r>
            <a:r>
              <a:rPr lang="ru-RU" sz="2400" dirty="0"/>
              <a:t> </a:t>
            </a:r>
            <a:r>
              <a:rPr lang="ru-RU" sz="2400" dirty="0" err="1"/>
              <a:t>бұл</a:t>
            </a:r>
            <a:r>
              <a:rPr lang="ru-RU" sz="2400" dirty="0"/>
              <a:t> </a:t>
            </a:r>
            <a:r>
              <a:rPr lang="ru-RU" sz="2400" dirty="0" err="1"/>
              <a:t>базада</a:t>
            </a:r>
            <a:r>
              <a:rPr lang="ru-RU" sz="2400" dirty="0"/>
              <a:t> </a:t>
            </a:r>
            <a:r>
              <a:rPr lang="ru-RU" sz="2400" dirty="0" err="1"/>
              <a:t>жер</a:t>
            </a:r>
            <a:r>
              <a:rPr lang="ru-RU" sz="2400" dirty="0"/>
              <a:t> </a:t>
            </a:r>
            <a:r>
              <a:rPr lang="ru-RU" sz="2400" dirty="0" err="1"/>
              <a:t>учаскесінің</a:t>
            </a:r>
            <a:r>
              <a:rPr lang="ru-RU" sz="2400" dirty="0"/>
              <a:t> </a:t>
            </a:r>
            <a:r>
              <a:rPr lang="ru-RU" sz="2400" dirty="0" err="1"/>
              <a:t>сапалық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сандық</a:t>
            </a:r>
            <a:r>
              <a:rPr lang="ru-RU" sz="2400" dirty="0"/>
              <a:t> </a:t>
            </a:r>
            <a:r>
              <a:rPr lang="ru-RU" sz="2400" dirty="0" err="1"/>
              <a:t>сипаттамалары</a:t>
            </a:r>
            <a:r>
              <a:rPr lang="ru-RU" sz="2400" dirty="0"/>
              <a:t> </a:t>
            </a:r>
            <a:r>
              <a:rPr lang="ru-RU" sz="2400" dirty="0" err="1"/>
              <a:t>кіргізіледі</a:t>
            </a:r>
            <a:r>
              <a:rPr lang="ru-RU" sz="2400" dirty="0"/>
              <a:t>. </a:t>
            </a:r>
            <a:r>
              <a:rPr lang="ru-RU" sz="2400" dirty="0" err="1"/>
              <a:t>Басқа</a:t>
            </a:r>
            <a:r>
              <a:rPr lang="ru-RU" sz="2400" dirty="0"/>
              <a:t> </a:t>
            </a:r>
            <a:r>
              <a:rPr lang="ru-RU" sz="2400" dirty="0" err="1"/>
              <a:t>мәліметтер</a:t>
            </a:r>
            <a:r>
              <a:rPr lang="ru-RU" sz="2400" dirty="0"/>
              <a:t> </a:t>
            </a:r>
            <a:r>
              <a:rPr lang="ru-RU" sz="2400" dirty="0" err="1"/>
              <a:t>деп</a:t>
            </a:r>
            <a:r>
              <a:rPr lang="ru-RU" sz="2400" dirty="0"/>
              <a:t> </a:t>
            </a:r>
            <a:r>
              <a:rPr lang="ru-RU" sz="2400" dirty="0" err="1"/>
              <a:t>отырғанымыз</a:t>
            </a:r>
            <a:r>
              <a:rPr lang="ru-RU" sz="2400" dirty="0"/>
              <a:t> </a:t>
            </a:r>
            <a:r>
              <a:rPr lang="ru-RU" sz="2400" dirty="0" err="1"/>
              <a:t>жерде</a:t>
            </a:r>
            <a:r>
              <a:rPr lang="ru-RU" sz="2400" dirty="0"/>
              <a:t> </a:t>
            </a:r>
            <a:r>
              <a:rPr lang="ru-RU" sz="2400" dirty="0" err="1"/>
              <a:t>орналасқан</a:t>
            </a:r>
            <a:r>
              <a:rPr lang="ru-RU" sz="2400" dirty="0"/>
              <a:t> </a:t>
            </a:r>
            <a:r>
              <a:rPr lang="ru-RU" sz="2400" dirty="0" err="1"/>
              <a:t>жылжымайтын</a:t>
            </a:r>
            <a:r>
              <a:rPr lang="ru-RU" sz="2400" dirty="0"/>
              <a:t> </a:t>
            </a:r>
            <a:r>
              <a:rPr lang="ru-RU" sz="2400" dirty="0" err="1"/>
              <a:t>мүлікке</a:t>
            </a:r>
            <a:r>
              <a:rPr lang="ru-RU" sz="2400" dirty="0"/>
              <a:t> </a:t>
            </a:r>
            <a:r>
              <a:rPr lang="ru-RU" sz="2400" dirty="0" err="1"/>
              <a:t>байланысты</a:t>
            </a:r>
            <a:r>
              <a:rPr lang="ru-RU" sz="2400" dirty="0"/>
              <a:t> </a:t>
            </a:r>
            <a:r>
              <a:rPr lang="ru-RU" sz="2400" dirty="0" err="1"/>
              <a:t>толық</a:t>
            </a:r>
            <a:r>
              <a:rPr lang="ru-RU" sz="2400" dirty="0"/>
              <a:t> </a:t>
            </a:r>
            <a:r>
              <a:rPr lang="ru-RU" sz="2400" dirty="0" err="1"/>
              <a:t>техникалық</a:t>
            </a:r>
            <a:r>
              <a:rPr lang="ru-RU" sz="2400" dirty="0"/>
              <a:t> </a:t>
            </a:r>
            <a:r>
              <a:rPr lang="ru-RU" sz="2400" dirty="0" err="1"/>
              <a:t>сипаттамалар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заңдық</a:t>
            </a:r>
            <a:r>
              <a:rPr lang="ru-RU" sz="2400" dirty="0"/>
              <a:t> </a:t>
            </a:r>
            <a:r>
              <a:rPr lang="ru-RU" sz="2400" dirty="0" err="1"/>
              <a:t>құжаттардың</a:t>
            </a:r>
            <a:r>
              <a:rPr lang="ru-RU" sz="2400" dirty="0"/>
              <a:t> </a:t>
            </a:r>
            <a:r>
              <a:rPr lang="ru-RU" sz="2400" dirty="0" err="1"/>
              <a:t>барлығы</a:t>
            </a:r>
            <a:r>
              <a:rPr lang="ru-RU" sz="2400" dirty="0"/>
              <a:t> </a:t>
            </a:r>
            <a:r>
              <a:rPr lang="ru-RU" sz="2400" dirty="0" err="1"/>
              <a:t>дерлік</a:t>
            </a:r>
            <a:r>
              <a:rPr lang="ru-RU" sz="2400" dirty="0"/>
              <a:t> осы </a:t>
            </a:r>
            <a:r>
              <a:rPr lang="ru-RU" sz="2400" dirty="0" err="1"/>
              <a:t>жүйеге</a:t>
            </a:r>
            <a:r>
              <a:rPr lang="ru-RU" sz="2400" dirty="0"/>
              <a:t>  </a:t>
            </a:r>
            <a:r>
              <a:rPr lang="ru-RU" sz="2400" dirty="0" err="1" smtClean="0"/>
              <a:t>енгізуге</a:t>
            </a:r>
            <a:r>
              <a:rPr lang="ru-RU" sz="2400" dirty="0" smtClean="0"/>
              <a:t> </a:t>
            </a:r>
            <a:r>
              <a:rPr lang="ru-RU" sz="2400" dirty="0" err="1" smtClean="0"/>
              <a:t>болады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951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600" dirty="0">
                <a:latin typeface="Atyp Display" panose="00000500000000000000" pitchFamily="2" charset="0"/>
                <a:ea typeface="Atyp Display" panose="00000500000000000000" pitchFamily="2" charset="0"/>
                <a:cs typeface="+mn-cs"/>
              </a:rPr>
              <a:t>Дипломдық жұмыстың мақсаты</a:t>
            </a:r>
            <a:endParaRPr lang="ru-RU" sz="2600" dirty="0">
              <a:latin typeface="Atyp Display" panose="00000500000000000000" pitchFamily="2" charset="0"/>
              <a:ea typeface="Atyp Display" panose="00000500000000000000" pitchFamily="2" charset="0"/>
              <a:cs typeface="+mn-cs"/>
            </a:endParaRPr>
          </a:p>
        </p:txBody>
      </p:sp>
      <p:sp>
        <p:nvSpPr>
          <p:cNvPr id="8" name="Прямоугольник: скругленные углы 1">
            <a:extLst>
              <a:ext uri="{FF2B5EF4-FFF2-40B4-BE49-F238E27FC236}">
                <a16:creationId xmlns="" xmlns:a16="http://schemas.microsoft.com/office/drawing/2014/main" id="{337FF99E-62AD-71EE-86AA-7A3CBB1027B4}"/>
              </a:ext>
            </a:extLst>
          </p:cNvPr>
          <p:cNvSpPr/>
          <p:nvPr/>
        </p:nvSpPr>
        <p:spPr>
          <a:xfrm>
            <a:off x="196083" y="1075266"/>
            <a:ext cx="11811707" cy="297422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Ақпараттық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жүйеге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«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Цифрлық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Қазақстан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»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мемлекеттік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бағдарламасы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аясында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ауыл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шаруашылығы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министрлігінің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бекіткен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заңнамаларына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сәйкес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Азаматтарға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арналған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үкімет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мемлекеттік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корпорация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жобасы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дайындалып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іске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қосылды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.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Жоба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жер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учаскесін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беруге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орталықтандырылған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өтініш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беруді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және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ақпаратттық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жүйе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арқылы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жер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учаскесін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сауда-саттыққа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қою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туралы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шешім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қабылдауды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және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жергілікті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геоақпараттық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жүйелерде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жергілікті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атқарушы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органдардың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ішкі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бизнес-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процестерін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оларды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біріктіру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арқылы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автоматтандыру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болып</a:t>
            </a:r>
            <a:r>
              <a:rPr lang="ru-RU" dirty="0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Дипломдық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жұмыста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елді-мекендер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кадастрлық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паспорт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шығару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жолдарын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талқылап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процестің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жүру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жолдары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көрсетілетін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болады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Жұмыс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жасау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басшылық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КЕАҚ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персоналына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КЕАҚ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аумақтық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филиалдарына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арналған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олар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БМҚК АЖ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клиенттік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қосымшасын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пайдаланады</a:t>
            </a:r>
            <a:r>
              <a:rPr lang="ru-RU" dirty="0">
                <a:solidFill>
                  <a:srgbClr val="000000"/>
                </a:solidFill>
                <a:latin typeface="Atyp Display" panose="00000500000000000000" pitchFamily="2" charset="0"/>
                <a:ea typeface="Atyp Display" panose="00000500000000000000" pitchFamily="2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434" y="4127863"/>
            <a:ext cx="7119257" cy="273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8053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kk-KZ" dirty="0">
                <a:latin typeface="Atyp Display" panose="00000500000000000000" pitchFamily="2" charset="0"/>
                <a:ea typeface="Atyp Display" panose="00000500000000000000" pitchFamily="2" charset="0"/>
              </a:rPr>
              <a:t>Жылжымайтын мүліктін бірыңғай мемлекеттік кадастры</a:t>
            </a:r>
            <a:br>
              <a:rPr lang="kk-KZ" dirty="0">
                <a:latin typeface="Atyp Display" panose="00000500000000000000" pitchFamily="2" charset="0"/>
                <a:ea typeface="Atyp Display" panose="00000500000000000000" pitchFamily="2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t="5610" b="5812"/>
          <a:stretch/>
        </p:blipFill>
        <p:spPr bwMode="auto">
          <a:xfrm>
            <a:off x="476251" y="762001"/>
            <a:ext cx="11401424" cy="58959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35223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48" y="0"/>
            <a:ext cx="10363200" cy="931286"/>
          </a:xfrm>
        </p:spPr>
        <p:txBody>
          <a:bodyPr>
            <a:normAutofit/>
          </a:bodyPr>
          <a:lstStyle/>
          <a:p>
            <a:r>
              <a:rPr lang="ru-RU" dirty="0" err="1"/>
              <a:t>Кадастрдың</a:t>
            </a:r>
            <a:r>
              <a:rPr lang="ru-RU" dirty="0"/>
              <a:t> </a:t>
            </a:r>
            <a:r>
              <a:rPr lang="ru-RU" dirty="0" err="1"/>
              <a:t>мақсаты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функциялары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41520943"/>
              </p:ext>
            </p:extLst>
          </p:nvPr>
        </p:nvGraphicFramePr>
        <p:xfrm>
          <a:off x="802085" y="1398005"/>
          <a:ext cx="5486400" cy="4410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865" y="3627437"/>
            <a:ext cx="5253318" cy="323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560" y="890860"/>
            <a:ext cx="4950823" cy="2531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691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0543" y="144481"/>
            <a:ext cx="10363200" cy="931286"/>
          </a:xfrm>
        </p:spPr>
        <p:txBody>
          <a:bodyPr>
            <a:normAutofit fontScale="90000"/>
          </a:bodyPr>
          <a:lstStyle/>
          <a:p>
            <a:r>
              <a:rPr lang="ru-RU" sz="3100" dirty="0" err="1"/>
              <a:t>Жылжымайтын</a:t>
            </a:r>
            <a:r>
              <a:rPr lang="ru-RU" sz="3100" dirty="0"/>
              <a:t> </a:t>
            </a:r>
            <a:r>
              <a:rPr lang="ru-RU" sz="3100" dirty="0" err="1"/>
              <a:t>мүліктің</a:t>
            </a:r>
            <a:r>
              <a:rPr lang="ru-RU" sz="3100" dirty="0"/>
              <a:t> </a:t>
            </a:r>
            <a:r>
              <a:rPr lang="ru-RU" sz="3100" dirty="0" err="1"/>
              <a:t>бірыңғай</a:t>
            </a:r>
            <a:r>
              <a:rPr lang="ru-RU" sz="3100" dirty="0"/>
              <a:t> </a:t>
            </a:r>
            <a:r>
              <a:rPr lang="ru-RU" sz="3100" dirty="0" err="1"/>
              <a:t>мемлекеттік</a:t>
            </a:r>
            <a:r>
              <a:rPr lang="ru-RU" sz="3100" dirty="0"/>
              <a:t> кадастры 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06" y="813734"/>
            <a:ext cx="6119813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522" y="3644153"/>
            <a:ext cx="6119813" cy="29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605" y="4106228"/>
            <a:ext cx="180975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913" y="1228045"/>
            <a:ext cx="180975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727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048" name="Прямоугольник 1047"/>
          <p:cNvSpPr/>
          <p:nvPr/>
        </p:nvSpPr>
        <p:spPr>
          <a:xfrm>
            <a:off x="4255476" y="850320"/>
            <a:ext cx="98356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i="1" dirty="0">
              <a:solidFill>
                <a:srgbClr val="FFFFFF"/>
              </a:solidFill>
            </a:endParaRPr>
          </a:p>
        </p:txBody>
      </p:sp>
      <p:sp>
        <p:nvSpPr>
          <p:cNvPr id="8" name="CustomShape 2">
            <a:extLst>
              <a:ext uri="{FF2B5EF4-FFF2-40B4-BE49-F238E27FC236}">
                <a16:creationId xmlns="" xmlns:a16="http://schemas.microsoft.com/office/drawing/2014/main" id="{75E7CD4A-CD9D-7838-848D-07884E78DDDF}"/>
              </a:ext>
            </a:extLst>
          </p:cNvPr>
          <p:cNvSpPr/>
          <p:nvPr/>
        </p:nvSpPr>
        <p:spPr>
          <a:xfrm>
            <a:off x="980601" y="994690"/>
            <a:ext cx="10996246" cy="13984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04760" rIns="0" bIns="0">
            <a:spAutoFit/>
          </a:bodyPr>
          <a:lstStyle/>
          <a:p>
            <a:pPr indent="457200" algn="ctr"/>
            <a:r>
              <a:rPr lang="kk-KZ" sz="2800" spc="-1" dirty="0">
                <a:solidFill>
                  <a:srgbClr val="FFFFFF"/>
                </a:solidFill>
                <a:latin typeface="Times New Roman" panose="02020603050405020304" pitchFamily="18" charset="0"/>
                <a:ea typeface="Atyp Display Medium"/>
                <a:cs typeface="Times New Roman" panose="02020603050405020304" pitchFamily="18" charset="0"/>
              </a:rPr>
              <a:t>Жылжымайтын мүліктің бірыңғай мемлекеттік кадастры ақпараттық </a:t>
            </a:r>
            <a:r>
              <a:rPr lang="kk-KZ" sz="2800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Atyp Display Medium"/>
                <a:cs typeface="Times New Roman" panose="02020603050405020304" pitchFamily="18" charset="0"/>
              </a:rPr>
              <a:t>жүйесіндегі </a:t>
            </a:r>
            <a:r>
              <a:rPr lang="kk-KZ" sz="2800" spc="-1" dirty="0">
                <a:solidFill>
                  <a:srgbClr val="FFFFFF"/>
                </a:solidFill>
                <a:latin typeface="Times New Roman" panose="02020603050405020304" pitchFamily="18" charset="0"/>
                <a:ea typeface="Atyp Display Medium"/>
                <a:cs typeface="Times New Roman" panose="02020603050405020304" pitchFamily="18" charset="0"/>
              </a:rPr>
              <a:t>кадастрлық жұмыстардың түрлері мен орындалуының негізгі кезеңдері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63" y="1903506"/>
            <a:ext cx="5312149" cy="388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141" y="3232618"/>
            <a:ext cx="5285535" cy="329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830791" y="896488"/>
            <a:ext cx="70414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ЕГКН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жұмыс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істеу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үшін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4478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0"/>
            <a:ext cx="10363200" cy="93128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00263" y="896488"/>
            <a:ext cx="95024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Жер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кадастрлық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жұмыстардың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тапсырысын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таңдау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76" y="3233925"/>
            <a:ext cx="5157787" cy="29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18" y="1899677"/>
            <a:ext cx="516423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4"/>
          <a:stretch>
            <a:fillRect/>
          </a:stretch>
        </p:blipFill>
        <p:spPr>
          <a:xfrm>
            <a:off x="6021668" y="1712016"/>
            <a:ext cx="5473700" cy="3218815"/>
          </a:xfrm>
          <a:prstGeom prst="rect">
            <a:avLst/>
          </a:prstGeom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7" y="5187110"/>
            <a:ext cx="6119813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273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47945" y="896488"/>
            <a:ext cx="84071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Құжаттардың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электронды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форматын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толтыру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/>
          <a:stretch>
            <a:fillRect/>
          </a:stretch>
        </p:blipFill>
        <p:spPr>
          <a:xfrm>
            <a:off x="969509" y="1772194"/>
            <a:ext cx="4765086" cy="28956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35" y="5018042"/>
            <a:ext cx="5718402" cy="1121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4"/>
          <a:stretch>
            <a:fillRect/>
          </a:stretch>
        </p:blipFill>
        <p:spPr>
          <a:xfrm>
            <a:off x="7158445" y="3426323"/>
            <a:ext cx="4407217" cy="321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54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04026" y="896488"/>
            <a:ext cx="729494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Жер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учаскесінің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берілгендерін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толтыру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1018223" y="1715089"/>
            <a:ext cx="4899252" cy="3218815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6162675" y="3060564"/>
            <a:ext cx="5353050" cy="3218815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210" y="2477317"/>
            <a:ext cx="6119812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275" y="5671204"/>
            <a:ext cx="6119812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0215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17010" y="3244334"/>
            <a:ext cx="3157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Кадастрлық нөмір беру кезеңі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54896" y="791985"/>
            <a:ext cx="85148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Негізгі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параметрлерді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толықтыру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іс-шаралары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27" y="1342209"/>
            <a:ext cx="6119812" cy="388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7419703" y="1304245"/>
            <a:ext cx="4118611" cy="2288042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4"/>
          <a:stretch>
            <a:fillRect/>
          </a:stretch>
        </p:blipFill>
        <p:spPr>
          <a:xfrm>
            <a:off x="7040879" y="3178763"/>
            <a:ext cx="4259081" cy="2568893"/>
          </a:xfrm>
          <a:prstGeom prst="rect">
            <a:avLst/>
          </a:prstGeom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519" y="4291693"/>
            <a:ext cx="4458789" cy="2566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4856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текст 1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87280" y="670962"/>
            <a:ext cx="47239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Қызмет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көрсету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нәтижесі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29" y="1156447"/>
            <a:ext cx="10434918" cy="1586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2586074"/>
            <a:ext cx="5372100" cy="3218815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6959973" y="2508753"/>
            <a:ext cx="5232027" cy="3071775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5"/>
          <a:stretch>
            <a:fillRect/>
          </a:stretch>
        </p:blipFill>
        <p:spPr>
          <a:xfrm>
            <a:off x="3832412" y="3617259"/>
            <a:ext cx="4968688" cy="287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41501"/>
      </p:ext>
    </p:extLst>
  </p:cSld>
  <p:clrMapOvr>
    <a:masterClrMapping/>
  </p:clrMapOvr>
</p:sld>
</file>

<file path=ppt/theme/theme1.xml><?xml version="1.0" encoding="utf-8"?>
<a:theme xmlns:a="http://schemas.openxmlformats.org/drawingml/2006/main" name="ektu1">
  <a:themeElements>
    <a:clrScheme name="ВКТУ">
      <a:dk1>
        <a:srgbClr val="FFFFFF"/>
      </a:dk1>
      <a:lt1>
        <a:sysClr val="window" lastClr="FFFFFF"/>
      </a:lt1>
      <a:dk2>
        <a:srgbClr val="455F51"/>
      </a:dk2>
      <a:lt2>
        <a:srgbClr val="FFFFFF"/>
      </a:lt2>
      <a:accent1>
        <a:srgbClr val="00CC99"/>
      </a:accent1>
      <a:accent2>
        <a:srgbClr val="009972"/>
      </a:accent2>
      <a:accent3>
        <a:srgbClr val="007255"/>
      </a:accent3>
      <a:accent4>
        <a:srgbClr val="44C1A3"/>
      </a:accent4>
      <a:accent5>
        <a:srgbClr val="1B5337"/>
      </a:accent5>
      <a:accent6>
        <a:srgbClr val="007255"/>
      </a:accent6>
      <a:hlink>
        <a:srgbClr val="009972"/>
      </a:hlink>
      <a:folHlink>
        <a:srgbClr val="1B5337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ektu1" id="{89173662-0D82-4FB9-A7A4-E38935CC002B}" vid="{653D5BFE-428D-4AC9-85EA-D412BB6245E2}"/>
    </a:ext>
  </a:extLst>
</a:theme>
</file>

<file path=ppt/theme/theme2.xml><?xml version="1.0" encoding="utf-8"?>
<a:theme xmlns:a="http://schemas.openxmlformats.org/drawingml/2006/main" name="Тема2">
  <a:themeElements>
    <a:clrScheme name="Брендбук">
      <a:dk1>
        <a:srgbClr val="FFFFFF"/>
      </a:dk1>
      <a:lt1>
        <a:sysClr val="window" lastClr="FFFFFF"/>
      </a:lt1>
      <a:dk2>
        <a:srgbClr val="455F51"/>
      </a:dk2>
      <a:lt2>
        <a:srgbClr val="FFFFFF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ема2" id="{988EA7D6-751C-40DE-81F7-AF91E07049C4}" vid="{30B6657A-A148-48EE-96C8-89F118FC7144}"/>
    </a:ext>
  </a:extLst>
</a:theme>
</file>

<file path=ppt/theme/theme3.xml><?xml version="1.0" encoding="utf-8"?>
<a:theme xmlns:a="http://schemas.openxmlformats.org/drawingml/2006/main" name="ВКТУ">
  <a:themeElements>
    <a:clrScheme name="ВКТУ">
      <a:dk1>
        <a:srgbClr val="FFFFFF"/>
      </a:dk1>
      <a:lt1>
        <a:sysClr val="window" lastClr="FFFFFF"/>
      </a:lt1>
      <a:dk2>
        <a:srgbClr val="455F51"/>
      </a:dk2>
      <a:lt2>
        <a:srgbClr val="FFFFFF"/>
      </a:lt2>
      <a:accent1>
        <a:srgbClr val="00CC99"/>
      </a:accent1>
      <a:accent2>
        <a:srgbClr val="009972"/>
      </a:accent2>
      <a:accent3>
        <a:srgbClr val="007255"/>
      </a:accent3>
      <a:accent4>
        <a:srgbClr val="44C1A3"/>
      </a:accent4>
      <a:accent5>
        <a:srgbClr val="1B5337"/>
      </a:accent5>
      <a:accent6>
        <a:srgbClr val="007255"/>
      </a:accent6>
      <a:hlink>
        <a:srgbClr val="009972"/>
      </a:hlink>
      <a:folHlink>
        <a:srgbClr val="1B5337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ВКТУ" id="{8CE3C023-3B93-4A29-B83C-6B105928CAE8}" vid="{C61995AF-A7DE-4072-BFB5-E83D8843134F}"/>
    </a:ext>
  </a:extLst>
</a:theme>
</file>

<file path=ppt/theme/theme4.xml><?xml version="1.0" encoding="utf-8"?>
<a:theme xmlns:a="http://schemas.openxmlformats.org/drawingml/2006/main" name="1_Тема2">
  <a:themeElements>
    <a:clrScheme name="Брендбук">
      <a:dk1>
        <a:srgbClr val="FFFFFF"/>
      </a:dk1>
      <a:lt1>
        <a:sysClr val="window" lastClr="FFFFFF"/>
      </a:lt1>
      <a:dk2>
        <a:srgbClr val="455F51"/>
      </a:dk2>
      <a:lt2>
        <a:srgbClr val="FFFFFF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ема2" id="{988EA7D6-751C-40DE-81F7-AF91E07049C4}" vid="{30B6657A-A148-48EE-96C8-89F118FC7144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ektu1</Template>
  <TotalTime>1015</TotalTime>
  <Words>226</Words>
  <Application>Microsoft Office PowerPoint</Application>
  <PresentationFormat>Произвольный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ektu1</vt:lpstr>
      <vt:lpstr>Тема2</vt:lpstr>
      <vt:lpstr>ВКТУ</vt:lpstr>
      <vt:lpstr>1_Тема2</vt:lpstr>
      <vt:lpstr> </vt:lpstr>
      <vt:lpstr>Дипломдық жұмыстың мақсаты</vt:lpstr>
      <vt:lpstr>Жылжымайтын мүліктін бірыңғай мемлекеттік кадастры </vt:lpstr>
      <vt:lpstr>Кадастрдың мақсаты және оның функциялары</vt:lpstr>
      <vt:lpstr>Жылжымайтын мүліктің бірыңғай мемлекеттік кадастры 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EKTU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 Каримова</dc:creator>
  <cp:lastModifiedBy>User</cp:lastModifiedBy>
  <cp:revision>60</cp:revision>
  <dcterms:created xsi:type="dcterms:W3CDTF">2024-02-09T07:19:24Z</dcterms:created>
  <dcterms:modified xsi:type="dcterms:W3CDTF">2025-02-16T20:36:04Z</dcterms:modified>
</cp:coreProperties>
</file>